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4" r:id="rId6"/>
    <p:sldId id="261" r:id="rId7"/>
    <p:sldId id="265" r:id="rId8"/>
    <p:sldId id="258" r:id="rId9"/>
    <p:sldId id="266" r:id="rId10"/>
    <p:sldId id="267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94" autoAdjust="0"/>
    <p:restoredTop sz="94660"/>
  </p:normalViewPr>
  <p:slideViewPr>
    <p:cSldViewPr>
      <p:cViewPr varScale="1">
        <p:scale>
          <a:sx n="85" d="100"/>
          <a:sy n="85" d="100"/>
        </p:scale>
        <p:origin x="-10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634DF5-A794-4120-9544-0980BFB9AF5A}" type="doc">
      <dgm:prSet loTypeId="urn:microsoft.com/office/officeart/2005/8/layout/gear1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412D5F90-81FC-4685-A990-8FFEF3582549}">
      <dgm:prSet phldrT="[Texto]" custT="1"/>
      <dgm:spPr/>
      <dgm:t>
        <a:bodyPr/>
        <a:lstStyle/>
        <a:p>
          <a:r>
            <a:rPr lang="es-ES" sz="2000" b="1" dirty="0" smtClean="0"/>
            <a:t>Reunión Anual</a:t>
          </a:r>
          <a:endParaRPr lang="es-ES" sz="2000" b="1" dirty="0"/>
        </a:p>
      </dgm:t>
    </dgm:pt>
    <dgm:pt modelId="{F7D2D633-6134-466B-B739-D44B84782D6E}" type="parTrans" cxnId="{420C3A82-CDD2-4EF1-90A6-790B4EA00FBA}">
      <dgm:prSet/>
      <dgm:spPr/>
      <dgm:t>
        <a:bodyPr/>
        <a:lstStyle/>
        <a:p>
          <a:endParaRPr lang="es-ES"/>
        </a:p>
      </dgm:t>
    </dgm:pt>
    <dgm:pt modelId="{33ACCD36-A1DE-4A53-9D68-FD733896846C}" type="sibTrans" cxnId="{420C3A82-CDD2-4EF1-90A6-790B4EA00FBA}">
      <dgm:prSet/>
      <dgm:spPr/>
      <dgm:t>
        <a:bodyPr/>
        <a:lstStyle/>
        <a:p>
          <a:endParaRPr lang="es-ES"/>
        </a:p>
      </dgm:t>
    </dgm:pt>
    <dgm:pt modelId="{30B2D7B6-3224-473B-BEE1-2FF8F7293BD3}">
      <dgm:prSet phldrT="[Texto]"/>
      <dgm:spPr/>
      <dgm:t>
        <a:bodyPr/>
        <a:lstStyle/>
        <a:p>
          <a:r>
            <a:rPr lang="es-ES" b="1" dirty="0" smtClean="0"/>
            <a:t>Coaliciones Dinámicas</a:t>
          </a:r>
          <a:endParaRPr lang="es-ES" b="1" dirty="0"/>
        </a:p>
      </dgm:t>
    </dgm:pt>
    <dgm:pt modelId="{EAD4FDD7-5934-4101-82C7-B9FCC3DBD2AF}" type="parTrans" cxnId="{AB4C79F6-1FB0-4AF8-8E8A-4CEA57B70B6D}">
      <dgm:prSet/>
      <dgm:spPr/>
      <dgm:t>
        <a:bodyPr/>
        <a:lstStyle/>
        <a:p>
          <a:endParaRPr lang="es-ES"/>
        </a:p>
      </dgm:t>
    </dgm:pt>
    <dgm:pt modelId="{620573D0-0422-4194-96E7-7364989BA95D}" type="sibTrans" cxnId="{AB4C79F6-1FB0-4AF8-8E8A-4CEA57B70B6D}">
      <dgm:prSet/>
      <dgm:spPr/>
      <dgm:t>
        <a:bodyPr/>
        <a:lstStyle/>
        <a:p>
          <a:endParaRPr lang="es-ES"/>
        </a:p>
      </dgm:t>
    </dgm:pt>
    <dgm:pt modelId="{6B4CFA88-69D9-4F6C-B143-96F42C0943E3}">
      <dgm:prSet phldrT="[Texto]" custT="1"/>
      <dgm:spPr>
        <a:solidFill>
          <a:schemeClr val="accent1"/>
        </a:solidFill>
      </dgm:spPr>
      <dgm:t>
        <a:bodyPr/>
        <a:lstStyle/>
        <a:p>
          <a:r>
            <a:rPr lang="es-ES" sz="1200" b="1" dirty="0" smtClean="0"/>
            <a:t>Reuniones</a:t>
          </a:r>
        </a:p>
        <a:p>
          <a:r>
            <a:rPr lang="es-ES" sz="1200" b="1" dirty="0" smtClean="0"/>
            <a:t>Regionales</a:t>
          </a:r>
          <a:endParaRPr lang="es-ES" sz="1200" b="1" dirty="0"/>
        </a:p>
      </dgm:t>
    </dgm:pt>
    <dgm:pt modelId="{DA1F86BA-FA71-4A88-917F-BBD26D69DFB4}" type="parTrans" cxnId="{7038A5A2-E9C6-4171-80B5-1661239B1CED}">
      <dgm:prSet/>
      <dgm:spPr/>
      <dgm:t>
        <a:bodyPr/>
        <a:lstStyle/>
        <a:p>
          <a:endParaRPr lang="es-ES"/>
        </a:p>
      </dgm:t>
    </dgm:pt>
    <dgm:pt modelId="{34FD8B42-F181-44F3-98EA-A3C2AC30C9AC}" type="sibTrans" cxnId="{7038A5A2-E9C6-4171-80B5-1661239B1CED}">
      <dgm:prSet/>
      <dgm:spPr/>
      <dgm:t>
        <a:bodyPr/>
        <a:lstStyle/>
        <a:p>
          <a:endParaRPr lang="es-ES"/>
        </a:p>
      </dgm:t>
    </dgm:pt>
    <dgm:pt modelId="{25445576-BA6B-460B-8724-C7A80C314033}">
      <dgm:prSet phldrT="[Texto]" phldr="1"/>
      <dgm:spPr/>
      <dgm:t>
        <a:bodyPr/>
        <a:lstStyle/>
        <a:p>
          <a:endParaRPr lang="es-ES" dirty="0"/>
        </a:p>
      </dgm:t>
    </dgm:pt>
    <dgm:pt modelId="{B86E0BC0-BC66-49B3-95EE-74FBCFFB871D}" type="parTrans" cxnId="{7863BDFC-C39C-4949-9BA7-D253E0A966D0}">
      <dgm:prSet/>
      <dgm:spPr/>
      <dgm:t>
        <a:bodyPr/>
        <a:lstStyle/>
        <a:p>
          <a:endParaRPr lang="es-ES"/>
        </a:p>
      </dgm:t>
    </dgm:pt>
    <dgm:pt modelId="{9393BA07-19D3-438E-A390-57E25031410B}" type="sibTrans" cxnId="{7863BDFC-C39C-4949-9BA7-D253E0A966D0}">
      <dgm:prSet/>
      <dgm:spPr/>
      <dgm:t>
        <a:bodyPr/>
        <a:lstStyle/>
        <a:p>
          <a:endParaRPr lang="es-ES"/>
        </a:p>
      </dgm:t>
    </dgm:pt>
    <dgm:pt modelId="{82318270-C373-4F64-BEE9-03A7E1B9DA45}" type="pres">
      <dgm:prSet presAssocID="{2E634DF5-A794-4120-9544-0980BFB9AF5A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4B983B3-64DB-4B1E-8324-87009E508B66}" type="pres">
      <dgm:prSet presAssocID="{412D5F90-81FC-4685-A990-8FFEF358254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01FEBB-8744-404D-9245-E2EEE0DF1751}" type="pres">
      <dgm:prSet presAssocID="{412D5F90-81FC-4685-A990-8FFEF3582549}" presName="gear1srcNode" presStyleLbl="node1" presStyleIdx="0" presStyleCnt="3"/>
      <dgm:spPr/>
      <dgm:t>
        <a:bodyPr/>
        <a:lstStyle/>
        <a:p>
          <a:endParaRPr lang="es-ES"/>
        </a:p>
      </dgm:t>
    </dgm:pt>
    <dgm:pt modelId="{09C57576-9CD6-4E94-A70A-DAF8441C226A}" type="pres">
      <dgm:prSet presAssocID="{412D5F90-81FC-4685-A990-8FFEF3582549}" presName="gear1dstNode" presStyleLbl="node1" presStyleIdx="0" presStyleCnt="3"/>
      <dgm:spPr/>
      <dgm:t>
        <a:bodyPr/>
        <a:lstStyle/>
        <a:p>
          <a:endParaRPr lang="es-ES"/>
        </a:p>
      </dgm:t>
    </dgm:pt>
    <dgm:pt modelId="{BEA5500A-3377-4D20-B3D7-58AA082A0218}" type="pres">
      <dgm:prSet presAssocID="{30B2D7B6-3224-473B-BEE1-2FF8F7293BD3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1B986A-B5B0-4172-B264-3A9FA4AB1190}" type="pres">
      <dgm:prSet presAssocID="{30B2D7B6-3224-473B-BEE1-2FF8F7293BD3}" presName="gear2srcNode" presStyleLbl="node1" presStyleIdx="1" presStyleCnt="3"/>
      <dgm:spPr/>
      <dgm:t>
        <a:bodyPr/>
        <a:lstStyle/>
        <a:p>
          <a:endParaRPr lang="es-ES"/>
        </a:p>
      </dgm:t>
    </dgm:pt>
    <dgm:pt modelId="{67B615BF-2104-4DFA-9F81-A4AD181F0BAB}" type="pres">
      <dgm:prSet presAssocID="{30B2D7B6-3224-473B-BEE1-2FF8F7293BD3}" presName="gear2dstNode" presStyleLbl="node1" presStyleIdx="1" presStyleCnt="3"/>
      <dgm:spPr/>
      <dgm:t>
        <a:bodyPr/>
        <a:lstStyle/>
        <a:p>
          <a:endParaRPr lang="es-ES"/>
        </a:p>
      </dgm:t>
    </dgm:pt>
    <dgm:pt modelId="{10A165E1-5796-4D83-82C8-F11F9F3E3F75}" type="pres">
      <dgm:prSet presAssocID="{6B4CFA88-69D9-4F6C-B143-96F42C0943E3}" presName="gear3" presStyleLbl="node1" presStyleIdx="2" presStyleCnt="3" custScaleX="77058" custScaleY="76081" custLinFactNeighborX="76344" custLinFactNeighborY="-3118"/>
      <dgm:spPr/>
      <dgm:t>
        <a:bodyPr/>
        <a:lstStyle/>
        <a:p>
          <a:endParaRPr lang="es-ES"/>
        </a:p>
      </dgm:t>
    </dgm:pt>
    <dgm:pt modelId="{D983E881-66E6-4F72-9C57-3D2F86A3F9E9}" type="pres">
      <dgm:prSet presAssocID="{6B4CFA88-69D9-4F6C-B143-96F42C0943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AB41B0-041B-4AEF-890A-6232BD1C7925}" type="pres">
      <dgm:prSet presAssocID="{6B4CFA88-69D9-4F6C-B143-96F42C0943E3}" presName="gear3srcNode" presStyleLbl="node1" presStyleIdx="2" presStyleCnt="3"/>
      <dgm:spPr/>
      <dgm:t>
        <a:bodyPr/>
        <a:lstStyle/>
        <a:p>
          <a:endParaRPr lang="es-ES"/>
        </a:p>
      </dgm:t>
    </dgm:pt>
    <dgm:pt modelId="{2E03D80F-C38B-438E-A39F-EBD3452F0D13}" type="pres">
      <dgm:prSet presAssocID="{6B4CFA88-69D9-4F6C-B143-96F42C0943E3}" presName="gear3dstNode" presStyleLbl="node1" presStyleIdx="2" presStyleCnt="3"/>
      <dgm:spPr/>
      <dgm:t>
        <a:bodyPr/>
        <a:lstStyle/>
        <a:p>
          <a:endParaRPr lang="es-ES"/>
        </a:p>
      </dgm:t>
    </dgm:pt>
    <dgm:pt modelId="{28F47D90-C327-4B41-A531-EB472C317809}" type="pres">
      <dgm:prSet presAssocID="{33ACCD36-A1DE-4A53-9D68-FD733896846C}" presName="connector1" presStyleLbl="sibTrans2D1" presStyleIdx="0" presStyleCnt="3"/>
      <dgm:spPr/>
      <dgm:t>
        <a:bodyPr/>
        <a:lstStyle/>
        <a:p>
          <a:endParaRPr lang="es-ES"/>
        </a:p>
      </dgm:t>
    </dgm:pt>
    <dgm:pt modelId="{FCC17D28-AEB5-4336-ADA1-0C7378710C23}" type="pres">
      <dgm:prSet presAssocID="{620573D0-0422-4194-96E7-7364989BA95D}" presName="connector2" presStyleLbl="sibTrans2D1" presStyleIdx="1" presStyleCnt="3"/>
      <dgm:spPr/>
      <dgm:t>
        <a:bodyPr/>
        <a:lstStyle/>
        <a:p>
          <a:endParaRPr lang="es-ES"/>
        </a:p>
      </dgm:t>
    </dgm:pt>
    <dgm:pt modelId="{6E18B359-BDBF-42AF-BC81-468C948A32C7}" type="pres">
      <dgm:prSet presAssocID="{34FD8B42-F181-44F3-98EA-A3C2AC30C9AC}" presName="connector3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0F81D660-9629-4B69-8B77-68913AB482D1}" type="presOf" srcId="{6B4CFA88-69D9-4F6C-B143-96F42C0943E3}" destId="{10A165E1-5796-4D83-82C8-F11F9F3E3F75}" srcOrd="0" destOrd="0" presId="urn:microsoft.com/office/officeart/2005/8/layout/gear1"/>
    <dgm:cxn modelId="{C944AFF9-1FD5-4F3E-8783-EFDA8F0E8389}" type="presOf" srcId="{30B2D7B6-3224-473B-BEE1-2FF8F7293BD3}" destId="{BEA5500A-3377-4D20-B3D7-58AA082A0218}" srcOrd="0" destOrd="0" presId="urn:microsoft.com/office/officeart/2005/8/layout/gear1"/>
    <dgm:cxn modelId="{38AF7DA4-3DA4-4A1B-8D71-FF11C481155C}" type="presOf" srcId="{2E634DF5-A794-4120-9544-0980BFB9AF5A}" destId="{82318270-C373-4F64-BEE9-03A7E1B9DA45}" srcOrd="0" destOrd="0" presId="urn:microsoft.com/office/officeart/2005/8/layout/gear1"/>
    <dgm:cxn modelId="{EA0984C4-9CFF-4613-B2A0-1FE1FBB29138}" type="presOf" srcId="{33ACCD36-A1DE-4A53-9D68-FD733896846C}" destId="{28F47D90-C327-4B41-A531-EB472C317809}" srcOrd="0" destOrd="0" presId="urn:microsoft.com/office/officeart/2005/8/layout/gear1"/>
    <dgm:cxn modelId="{C5C2CB1F-6743-4464-8CBF-811F6CA7CB92}" type="presOf" srcId="{6B4CFA88-69D9-4F6C-B143-96F42C0943E3}" destId="{2E03D80F-C38B-438E-A39F-EBD3452F0D13}" srcOrd="3" destOrd="0" presId="urn:microsoft.com/office/officeart/2005/8/layout/gear1"/>
    <dgm:cxn modelId="{420C3A82-CDD2-4EF1-90A6-790B4EA00FBA}" srcId="{2E634DF5-A794-4120-9544-0980BFB9AF5A}" destId="{412D5F90-81FC-4685-A990-8FFEF3582549}" srcOrd="0" destOrd="0" parTransId="{F7D2D633-6134-466B-B739-D44B84782D6E}" sibTransId="{33ACCD36-A1DE-4A53-9D68-FD733896846C}"/>
    <dgm:cxn modelId="{B5F2CCEF-E933-488D-8382-C3C58217E7B4}" type="presOf" srcId="{412D5F90-81FC-4685-A990-8FFEF3582549}" destId="{B4B983B3-64DB-4B1E-8324-87009E508B66}" srcOrd="0" destOrd="0" presId="urn:microsoft.com/office/officeart/2005/8/layout/gear1"/>
    <dgm:cxn modelId="{7038A5A2-E9C6-4171-80B5-1661239B1CED}" srcId="{2E634DF5-A794-4120-9544-0980BFB9AF5A}" destId="{6B4CFA88-69D9-4F6C-B143-96F42C0943E3}" srcOrd="2" destOrd="0" parTransId="{DA1F86BA-FA71-4A88-917F-BBD26D69DFB4}" sibTransId="{34FD8B42-F181-44F3-98EA-A3C2AC30C9AC}"/>
    <dgm:cxn modelId="{7863BDFC-C39C-4949-9BA7-D253E0A966D0}" srcId="{2E634DF5-A794-4120-9544-0980BFB9AF5A}" destId="{25445576-BA6B-460B-8724-C7A80C314033}" srcOrd="3" destOrd="0" parTransId="{B86E0BC0-BC66-49B3-95EE-74FBCFFB871D}" sibTransId="{9393BA07-19D3-438E-A390-57E25031410B}"/>
    <dgm:cxn modelId="{2FE2A35B-4EE1-4E2A-AD7B-E449901C51D6}" type="presOf" srcId="{620573D0-0422-4194-96E7-7364989BA95D}" destId="{FCC17D28-AEB5-4336-ADA1-0C7378710C23}" srcOrd="0" destOrd="0" presId="urn:microsoft.com/office/officeart/2005/8/layout/gear1"/>
    <dgm:cxn modelId="{26E9B7EE-770E-49CC-B146-207C46E6EE49}" type="presOf" srcId="{412D5F90-81FC-4685-A990-8FFEF3582549}" destId="{BE01FEBB-8744-404D-9245-E2EEE0DF1751}" srcOrd="1" destOrd="0" presId="urn:microsoft.com/office/officeart/2005/8/layout/gear1"/>
    <dgm:cxn modelId="{64E82CF5-C482-4E34-ADC1-584F383A6C8B}" type="presOf" srcId="{30B2D7B6-3224-473B-BEE1-2FF8F7293BD3}" destId="{1B1B986A-B5B0-4172-B264-3A9FA4AB1190}" srcOrd="1" destOrd="0" presId="urn:microsoft.com/office/officeart/2005/8/layout/gear1"/>
    <dgm:cxn modelId="{7D8BAB55-01D0-4C77-AECE-6645135FA5CE}" type="presOf" srcId="{6B4CFA88-69D9-4F6C-B143-96F42C0943E3}" destId="{C0AB41B0-041B-4AEF-890A-6232BD1C7925}" srcOrd="2" destOrd="0" presId="urn:microsoft.com/office/officeart/2005/8/layout/gear1"/>
    <dgm:cxn modelId="{AB4C79F6-1FB0-4AF8-8E8A-4CEA57B70B6D}" srcId="{2E634DF5-A794-4120-9544-0980BFB9AF5A}" destId="{30B2D7B6-3224-473B-BEE1-2FF8F7293BD3}" srcOrd="1" destOrd="0" parTransId="{EAD4FDD7-5934-4101-82C7-B9FCC3DBD2AF}" sibTransId="{620573D0-0422-4194-96E7-7364989BA95D}"/>
    <dgm:cxn modelId="{DF7AE3C1-9576-419A-9052-FE14CC89EBD0}" type="presOf" srcId="{412D5F90-81FC-4685-A990-8FFEF3582549}" destId="{09C57576-9CD6-4E94-A70A-DAF8441C226A}" srcOrd="2" destOrd="0" presId="urn:microsoft.com/office/officeart/2005/8/layout/gear1"/>
    <dgm:cxn modelId="{A12AB378-8BDD-4EDC-B6DB-9793A65748F6}" type="presOf" srcId="{30B2D7B6-3224-473B-BEE1-2FF8F7293BD3}" destId="{67B615BF-2104-4DFA-9F81-A4AD181F0BAB}" srcOrd="2" destOrd="0" presId="urn:microsoft.com/office/officeart/2005/8/layout/gear1"/>
    <dgm:cxn modelId="{9030DE8D-2E4F-4C2E-829D-2B0BC4E29456}" type="presOf" srcId="{6B4CFA88-69D9-4F6C-B143-96F42C0943E3}" destId="{D983E881-66E6-4F72-9C57-3D2F86A3F9E9}" srcOrd="1" destOrd="0" presId="urn:microsoft.com/office/officeart/2005/8/layout/gear1"/>
    <dgm:cxn modelId="{5B91EFB7-1E57-46C9-A518-EEFF3B64FF8A}" type="presOf" srcId="{34FD8B42-F181-44F3-98EA-A3C2AC30C9AC}" destId="{6E18B359-BDBF-42AF-BC81-468C948A32C7}" srcOrd="0" destOrd="0" presId="urn:microsoft.com/office/officeart/2005/8/layout/gear1"/>
    <dgm:cxn modelId="{9193EE3A-3BF1-4266-8EEC-FE20AF49367C}" type="presParOf" srcId="{82318270-C373-4F64-BEE9-03A7E1B9DA45}" destId="{B4B983B3-64DB-4B1E-8324-87009E508B66}" srcOrd="0" destOrd="0" presId="urn:microsoft.com/office/officeart/2005/8/layout/gear1"/>
    <dgm:cxn modelId="{598E614C-9673-4293-8259-ED78F3EF8AAF}" type="presParOf" srcId="{82318270-C373-4F64-BEE9-03A7E1B9DA45}" destId="{BE01FEBB-8744-404D-9245-E2EEE0DF1751}" srcOrd="1" destOrd="0" presId="urn:microsoft.com/office/officeart/2005/8/layout/gear1"/>
    <dgm:cxn modelId="{D8513943-C2A7-4321-AC3F-D331C5FC07CF}" type="presParOf" srcId="{82318270-C373-4F64-BEE9-03A7E1B9DA45}" destId="{09C57576-9CD6-4E94-A70A-DAF8441C226A}" srcOrd="2" destOrd="0" presId="urn:microsoft.com/office/officeart/2005/8/layout/gear1"/>
    <dgm:cxn modelId="{46FCF29E-A988-4E52-9CDD-DB1E286A6102}" type="presParOf" srcId="{82318270-C373-4F64-BEE9-03A7E1B9DA45}" destId="{BEA5500A-3377-4D20-B3D7-58AA082A0218}" srcOrd="3" destOrd="0" presId="urn:microsoft.com/office/officeart/2005/8/layout/gear1"/>
    <dgm:cxn modelId="{202F2455-FEC7-47C3-83B6-2EC7CCB2CF70}" type="presParOf" srcId="{82318270-C373-4F64-BEE9-03A7E1B9DA45}" destId="{1B1B986A-B5B0-4172-B264-3A9FA4AB1190}" srcOrd="4" destOrd="0" presId="urn:microsoft.com/office/officeart/2005/8/layout/gear1"/>
    <dgm:cxn modelId="{66981B6E-2F76-427E-A23E-6EA895871E38}" type="presParOf" srcId="{82318270-C373-4F64-BEE9-03A7E1B9DA45}" destId="{67B615BF-2104-4DFA-9F81-A4AD181F0BAB}" srcOrd="5" destOrd="0" presId="urn:microsoft.com/office/officeart/2005/8/layout/gear1"/>
    <dgm:cxn modelId="{0F0EA9BA-7F17-49BB-A003-22A8A7B92F37}" type="presParOf" srcId="{82318270-C373-4F64-BEE9-03A7E1B9DA45}" destId="{10A165E1-5796-4D83-82C8-F11F9F3E3F75}" srcOrd="6" destOrd="0" presId="urn:microsoft.com/office/officeart/2005/8/layout/gear1"/>
    <dgm:cxn modelId="{556AABCE-11DA-4256-9DF0-32F274ECB561}" type="presParOf" srcId="{82318270-C373-4F64-BEE9-03A7E1B9DA45}" destId="{D983E881-66E6-4F72-9C57-3D2F86A3F9E9}" srcOrd="7" destOrd="0" presId="urn:microsoft.com/office/officeart/2005/8/layout/gear1"/>
    <dgm:cxn modelId="{519A5D17-0B22-4242-8032-DCD2F94B6857}" type="presParOf" srcId="{82318270-C373-4F64-BEE9-03A7E1B9DA45}" destId="{C0AB41B0-041B-4AEF-890A-6232BD1C7925}" srcOrd="8" destOrd="0" presId="urn:microsoft.com/office/officeart/2005/8/layout/gear1"/>
    <dgm:cxn modelId="{39C881C0-7360-43DB-8687-3FEDC4179AF8}" type="presParOf" srcId="{82318270-C373-4F64-BEE9-03A7E1B9DA45}" destId="{2E03D80F-C38B-438E-A39F-EBD3452F0D13}" srcOrd="9" destOrd="0" presId="urn:microsoft.com/office/officeart/2005/8/layout/gear1"/>
    <dgm:cxn modelId="{319DAB5D-0DD4-4948-A19E-DAF3B095AC50}" type="presParOf" srcId="{82318270-C373-4F64-BEE9-03A7E1B9DA45}" destId="{28F47D90-C327-4B41-A531-EB472C317809}" srcOrd="10" destOrd="0" presId="urn:microsoft.com/office/officeart/2005/8/layout/gear1"/>
    <dgm:cxn modelId="{A311E277-2DAB-4C91-B161-B8B991A0BC49}" type="presParOf" srcId="{82318270-C373-4F64-BEE9-03A7E1B9DA45}" destId="{FCC17D28-AEB5-4336-ADA1-0C7378710C23}" srcOrd="11" destOrd="0" presId="urn:microsoft.com/office/officeart/2005/8/layout/gear1"/>
    <dgm:cxn modelId="{43A8363F-622B-4ED9-B7CB-6DE2E041E868}" type="presParOf" srcId="{82318270-C373-4F64-BEE9-03A7E1B9DA45}" destId="{6E18B359-BDBF-42AF-BC81-468C948A32C7}" srcOrd="12" destOrd="0" presId="urn:microsoft.com/office/officeart/2005/8/layout/gear1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D659A1F-5C36-4062-A1EE-660722708840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509677B-A4F3-452D-80CC-A3F75B778930}">
      <dgm:prSet phldrT="[Texto]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s-ES" dirty="0" smtClean="0"/>
            <a:t>Reunión anual</a:t>
          </a:r>
        </a:p>
        <a:p>
          <a:r>
            <a:rPr lang="es-ES" dirty="0" smtClean="0"/>
            <a:t>del IGF</a:t>
          </a:r>
          <a:endParaRPr lang="es-ES" dirty="0"/>
        </a:p>
      </dgm:t>
    </dgm:pt>
    <dgm:pt modelId="{30470086-29D8-41D0-BB70-03A3F193E750}" type="parTrans" cxnId="{8305A572-8AD7-452B-97AD-F77E38F9974F}">
      <dgm:prSet/>
      <dgm:spPr/>
      <dgm:t>
        <a:bodyPr/>
        <a:lstStyle/>
        <a:p>
          <a:endParaRPr lang="es-ES"/>
        </a:p>
      </dgm:t>
    </dgm:pt>
    <dgm:pt modelId="{852EA56F-3F13-4AE8-A90F-2D4018FD62B3}" type="sibTrans" cxnId="{8305A572-8AD7-452B-97AD-F77E38F9974F}">
      <dgm:prSet/>
      <dgm:spPr/>
      <dgm:t>
        <a:bodyPr/>
        <a:lstStyle/>
        <a:p>
          <a:endParaRPr lang="es-ES"/>
        </a:p>
      </dgm:t>
    </dgm:pt>
    <dgm:pt modelId="{676089B6-40CA-40FF-BDE8-BCA6B41D76BC}">
      <dgm:prSet phldrT="[Texto]"/>
      <dgm:spPr/>
      <dgm:t>
        <a:bodyPr/>
        <a:lstStyle/>
        <a:p>
          <a:r>
            <a:rPr lang="es-ES" dirty="0" smtClean="0"/>
            <a:t>Investigaciones</a:t>
          </a:r>
          <a:endParaRPr lang="es-ES" dirty="0"/>
        </a:p>
      </dgm:t>
    </dgm:pt>
    <dgm:pt modelId="{B10F7794-C39B-4C69-AF00-2A707109608A}" type="sibTrans" cxnId="{57482D70-598E-4259-93A7-4C1027BBF4ED}">
      <dgm:prSet/>
      <dgm:spPr/>
      <dgm:t>
        <a:bodyPr/>
        <a:lstStyle/>
        <a:p>
          <a:endParaRPr lang="es-ES"/>
        </a:p>
      </dgm:t>
    </dgm:pt>
    <dgm:pt modelId="{42B84903-52AE-416C-B446-8ADD6CDA763A}" type="parTrans" cxnId="{57482D70-598E-4259-93A7-4C1027BBF4ED}">
      <dgm:prSet/>
      <dgm:spPr/>
      <dgm:t>
        <a:bodyPr/>
        <a:lstStyle/>
        <a:p>
          <a:endParaRPr lang="es-ES"/>
        </a:p>
      </dgm:t>
    </dgm:pt>
    <dgm:pt modelId="{17449CC2-67D8-44B9-8AFC-7187CEB15331}">
      <dgm:prSet phldrT="[Texto]"/>
      <dgm:spPr/>
      <dgm:t>
        <a:bodyPr/>
        <a:lstStyle/>
        <a:p>
          <a:r>
            <a:rPr lang="es-ES" dirty="0" smtClean="0"/>
            <a:t>Propuestas</a:t>
          </a:r>
          <a:endParaRPr lang="es-ES" dirty="0"/>
        </a:p>
      </dgm:t>
    </dgm:pt>
    <dgm:pt modelId="{8F756D1A-1CE8-430E-9547-7950A7B6D67D}" type="sibTrans" cxnId="{0C0D6DC5-26E5-400A-8AB2-EC88E93108F4}">
      <dgm:prSet/>
      <dgm:spPr/>
      <dgm:t>
        <a:bodyPr/>
        <a:lstStyle/>
        <a:p>
          <a:endParaRPr lang="es-ES"/>
        </a:p>
      </dgm:t>
    </dgm:pt>
    <dgm:pt modelId="{B51FABEC-B355-4E31-9F0A-0085EB9BBFA7}" type="parTrans" cxnId="{0C0D6DC5-26E5-400A-8AB2-EC88E93108F4}">
      <dgm:prSet/>
      <dgm:spPr/>
      <dgm:t>
        <a:bodyPr/>
        <a:lstStyle/>
        <a:p>
          <a:endParaRPr lang="es-ES"/>
        </a:p>
      </dgm:t>
    </dgm:pt>
    <dgm:pt modelId="{9C3F4BAD-7700-4403-B232-E63B36135D55}">
      <dgm:prSet phldrT="[Texto]"/>
      <dgm:spPr/>
      <dgm:t>
        <a:bodyPr/>
        <a:lstStyle/>
        <a:p>
          <a:r>
            <a:rPr lang="es-ES" dirty="0" smtClean="0"/>
            <a:t>Mejores prácticas</a:t>
          </a:r>
          <a:endParaRPr lang="es-ES" dirty="0"/>
        </a:p>
      </dgm:t>
    </dgm:pt>
    <dgm:pt modelId="{7178B847-594B-4ABD-BE9D-F220F8ADC010}" type="sibTrans" cxnId="{8FE8EC9F-4AC0-49AE-BCAC-5819FF048792}">
      <dgm:prSet/>
      <dgm:spPr/>
      <dgm:t>
        <a:bodyPr/>
        <a:lstStyle/>
        <a:p>
          <a:endParaRPr lang="es-ES"/>
        </a:p>
      </dgm:t>
    </dgm:pt>
    <dgm:pt modelId="{5C312FB7-3B96-42CB-9580-EB04BEFB84A8}" type="parTrans" cxnId="{8FE8EC9F-4AC0-49AE-BCAC-5819FF048792}">
      <dgm:prSet/>
      <dgm:spPr/>
      <dgm:t>
        <a:bodyPr/>
        <a:lstStyle/>
        <a:p>
          <a:endParaRPr lang="es-ES"/>
        </a:p>
      </dgm:t>
    </dgm:pt>
    <dgm:pt modelId="{5C1D22F5-2921-4DB1-9D91-6DCF97624601}" type="pres">
      <dgm:prSet presAssocID="{0D659A1F-5C36-4062-A1EE-660722708840}" presName="Name0" presStyleCnt="0">
        <dgm:presLayoutVars>
          <dgm:chMax val="4"/>
          <dgm:resizeHandles val="exact"/>
        </dgm:presLayoutVars>
      </dgm:prSet>
      <dgm:spPr/>
    </dgm:pt>
    <dgm:pt modelId="{E37B7E5A-87B4-4EEB-A91C-019CCE8F1D52}" type="pres">
      <dgm:prSet presAssocID="{0D659A1F-5C36-4062-A1EE-660722708840}" presName="ellipse" presStyleLbl="trBgShp" presStyleIdx="0" presStyleCnt="1"/>
      <dgm:spPr/>
    </dgm:pt>
    <dgm:pt modelId="{6BC7FE92-AC72-4F23-81EC-52EC3F862B78}" type="pres">
      <dgm:prSet presAssocID="{0D659A1F-5C36-4062-A1EE-660722708840}" presName="arrow1" presStyleLbl="fgShp" presStyleIdx="0" presStyleCnt="1" custScaleY="233223" custLinFactNeighborX="-248" custLinFactNeighborY="63623"/>
      <dgm:spPr/>
    </dgm:pt>
    <dgm:pt modelId="{2550DDE0-C689-4F41-B563-E98F8B68B03B}" type="pres">
      <dgm:prSet presAssocID="{0D659A1F-5C36-4062-A1EE-660722708840}" presName="rectangle" presStyleLbl="revTx" presStyleIdx="0" presStyleCnt="1" custScaleX="111061" custScaleY="154177" custLinFactY="23533" custLinFactNeighborX="2348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16B84CA-45A6-447B-AEED-989ADBCEE1A5}" type="pres">
      <dgm:prSet presAssocID="{9C3F4BAD-7700-4403-B232-E63B36135D55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C9BAAB8-6549-42EE-A437-DDFD84191446}" type="pres">
      <dgm:prSet presAssocID="{676089B6-40CA-40FF-BDE8-BCA6B41D76BC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487133-956C-4EE6-BE63-52214D8E85E2}" type="pres">
      <dgm:prSet presAssocID="{1509677B-A4F3-452D-80CC-A3F75B778930}" presName="item3" presStyleLbl="node1" presStyleIdx="2" presStyleCnt="3">
        <dgm:presLayoutVars>
          <dgm:bulletEnabled val="1"/>
        </dgm:presLayoutVars>
      </dgm:prSet>
      <dgm:spPr/>
    </dgm:pt>
    <dgm:pt modelId="{583B5204-88AC-47CC-9E3C-29893C286CA8}" type="pres">
      <dgm:prSet presAssocID="{0D659A1F-5C36-4062-A1EE-660722708840}" presName="funnel" presStyleLbl="trAlignAcc1" presStyleIdx="0" presStyleCnt="1"/>
      <dgm:spPr/>
    </dgm:pt>
  </dgm:ptLst>
  <dgm:cxnLst>
    <dgm:cxn modelId="{57482D70-598E-4259-93A7-4C1027BBF4ED}" srcId="{0D659A1F-5C36-4062-A1EE-660722708840}" destId="{676089B6-40CA-40FF-BDE8-BCA6B41D76BC}" srcOrd="2" destOrd="0" parTransId="{42B84903-52AE-416C-B446-8ADD6CDA763A}" sibTransId="{B10F7794-C39B-4C69-AF00-2A707109608A}"/>
    <dgm:cxn modelId="{C426292B-9305-4528-9055-A4D0DB8899A5}" type="presOf" srcId="{0D659A1F-5C36-4062-A1EE-660722708840}" destId="{5C1D22F5-2921-4DB1-9D91-6DCF97624601}" srcOrd="0" destOrd="0" presId="urn:microsoft.com/office/officeart/2005/8/layout/funnel1"/>
    <dgm:cxn modelId="{8305A572-8AD7-452B-97AD-F77E38F9974F}" srcId="{0D659A1F-5C36-4062-A1EE-660722708840}" destId="{1509677B-A4F3-452D-80CC-A3F75B778930}" srcOrd="3" destOrd="0" parTransId="{30470086-29D8-41D0-BB70-03A3F193E750}" sibTransId="{852EA56F-3F13-4AE8-A90F-2D4018FD62B3}"/>
    <dgm:cxn modelId="{459C7D2C-6ED0-4176-AC73-7083B255E2E8}" type="presOf" srcId="{17449CC2-67D8-44B9-8AFC-7187CEB15331}" destId="{BA487133-956C-4EE6-BE63-52214D8E85E2}" srcOrd="0" destOrd="0" presId="urn:microsoft.com/office/officeart/2005/8/layout/funnel1"/>
    <dgm:cxn modelId="{8FE8EC9F-4AC0-49AE-BCAC-5819FF048792}" srcId="{0D659A1F-5C36-4062-A1EE-660722708840}" destId="{9C3F4BAD-7700-4403-B232-E63B36135D55}" srcOrd="1" destOrd="0" parTransId="{5C312FB7-3B96-42CB-9580-EB04BEFB84A8}" sibTransId="{7178B847-594B-4ABD-BE9D-F220F8ADC010}"/>
    <dgm:cxn modelId="{B9559C89-DF40-4E6E-87C8-A99DC5FA8096}" type="presOf" srcId="{9C3F4BAD-7700-4403-B232-E63B36135D55}" destId="{EC9BAAB8-6549-42EE-A437-DDFD84191446}" srcOrd="0" destOrd="0" presId="urn:microsoft.com/office/officeart/2005/8/layout/funnel1"/>
    <dgm:cxn modelId="{E31376F2-35C6-4F93-9BC9-B6A1E74264B1}" type="presOf" srcId="{676089B6-40CA-40FF-BDE8-BCA6B41D76BC}" destId="{D16B84CA-45A6-447B-AEED-989ADBCEE1A5}" srcOrd="0" destOrd="0" presId="urn:microsoft.com/office/officeart/2005/8/layout/funnel1"/>
    <dgm:cxn modelId="{486184A7-B226-416B-BB4F-64E5603C81EC}" type="presOf" srcId="{1509677B-A4F3-452D-80CC-A3F75B778930}" destId="{2550DDE0-C689-4F41-B563-E98F8B68B03B}" srcOrd="0" destOrd="0" presId="urn:microsoft.com/office/officeart/2005/8/layout/funnel1"/>
    <dgm:cxn modelId="{0C0D6DC5-26E5-400A-8AB2-EC88E93108F4}" srcId="{0D659A1F-5C36-4062-A1EE-660722708840}" destId="{17449CC2-67D8-44B9-8AFC-7187CEB15331}" srcOrd="0" destOrd="0" parTransId="{B51FABEC-B355-4E31-9F0A-0085EB9BBFA7}" sibTransId="{8F756D1A-1CE8-430E-9547-7950A7B6D67D}"/>
    <dgm:cxn modelId="{88B93AF0-AC8E-44AB-9BDA-CB5C9D495B53}" type="presParOf" srcId="{5C1D22F5-2921-4DB1-9D91-6DCF97624601}" destId="{E37B7E5A-87B4-4EEB-A91C-019CCE8F1D52}" srcOrd="0" destOrd="0" presId="urn:microsoft.com/office/officeart/2005/8/layout/funnel1"/>
    <dgm:cxn modelId="{621C6B3A-E664-45D0-99CE-2089CE0C6DA6}" type="presParOf" srcId="{5C1D22F5-2921-4DB1-9D91-6DCF97624601}" destId="{6BC7FE92-AC72-4F23-81EC-52EC3F862B78}" srcOrd="1" destOrd="0" presId="urn:microsoft.com/office/officeart/2005/8/layout/funnel1"/>
    <dgm:cxn modelId="{483D82DC-72FD-4362-9F96-C3B69EE78BE6}" type="presParOf" srcId="{5C1D22F5-2921-4DB1-9D91-6DCF97624601}" destId="{2550DDE0-C689-4F41-B563-E98F8B68B03B}" srcOrd="2" destOrd="0" presId="urn:microsoft.com/office/officeart/2005/8/layout/funnel1"/>
    <dgm:cxn modelId="{86EA07E0-70D2-460A-BA55-B086BACB029F}" type="presParOf" srcId="{5C1D22F5-2921-4DB1-9D91-6DCF97624601}" destId="{D16B84CA-45A6-447B-AEED-989ADBCEE1A5}" srcOrd="3" destOrd="0" presId="urn:microsoft.com/office/officeart/2005/8/layout/funnel1"/>
    <dgm:cxn modelId="{C2FD5BD4-04EB-4605-845F-3B937123B099}" type="presParOf" srcId="{5C1D22F5-2921-4DB1-9D91-6DCF97624601}" destId="{EC9BAAB8-6549-42EE-A437-DDFD84191446}" srcOrd="4" destOrd="0" presId="urn:microsoft.com/office/officeart/2005/8/layout/funnel1"/>
    <dgm:cxn modelId="{47256CC5-5508-4656-A093-8277C65ACF6C}" type="presParOf" srcId="{5C1D22F5-2921-4DB1-9D91-6DCF97624601}" destId="{BA487133-956C-4EE6-BE63-52214D8E85E2}" srcOrd="5" destOrd="0" presId="urn:microsoft.com/office/officeart/2005/8/layout/funnel1"/>
    <dgm:cxn modelId="{E559A981-FFDC-465B-BD66-5D62421FEF67}" type="presParOf" srcId="{5C1D22F5-2921-4DB1-9D91-6DCF97624601}" destId="{583B5204-88AC-47CC-9E3C-29893C286CA8}" srcOrd="6" destOrd="0" presId="urn:microsoft.com/office/officeart/2005/8/layout/funnel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C1A8E9-8A62-49D8-84DD-150B38764039}" type="doc">
      <dgm:prSet loTypeId="urn:microsoft.com/office/officeart/2005/8/layout/gear1" loCatId="relationship" qsTypeId="urn:microsoft.com/office/officeart/2005/8/quickstyle/simple1" qsCatId="simple" csTypeId="urn:microsoft.com/office/officeart/2005/8/colors/accent1_1" csCatId="accent1" phldr="1"/>
      <dgm:spPr/>
    </dgm:pt>
    <dgm:pt modelId="{7B90F414-A668-4655-8639-A3795D83D3D9}">
      <dgm:prSet phldrT="[Texto]" custT="1"/>
      <dgm:spPr/>
      <dgm:t>
        <a:bodyPr/>
        <a:lstStyle/>
        <a:p>
          <a:r>
            <a:rPr lang="es-ES" sz="1800" dirty="0" err="1" smtClean="0"/>
            <a:t>Gobs</a:t>
          </a:r>
          <a:r>
            <a:rPr lang="es-ES" sz="1800" dirty="0" smtClean="0"/>
            <a:t>.</a:t>
          </a:r>
          <a:endParaRPr lang="es-ES" sz="1800" dirty="0"/>
        </a:p>
      </dgm:t>
    </dgm:pt>
    <dgm:pt modelId="{C70B77BD-CB6F-4AFF-9008-DBA5C67B914F}" type="parTrans" cxnId="{CA0A4C01-4771-40CB-8862-6D8C609F5338}">
      <dgm:prSet/>
      <dgm:spPr/>
      <dgm:t>
        <a:bodyPr/>
        <a:lstStyle/>
        <a:p>
          <a:endParaRPr lang="es-ES"/>
        </a:p>
      </dgm:t>
    </dgm:pt>
    <dgm:pt modelId="{E1E0C547-E336-41A9-8144-DD7636134CC5}" type="sibTrans" cxnId="{CA0A4C01-4771-40CB-8862-6D8C609F5338}">
      <dgm:prSet/>
      <dgm:spPr/>
      <dgm:t>
        <a:bodyPr/>
        <a:lstStyle/>
        <a:p>
          <a:endParaRPr lang="es-ES"/>
        </a:p>
      </dgm:t>
    </dgm:pt>
    <dgm:pt modelId="{E7608F23-A4A2-4BB2-842A-158CAA7EECA0}" type="pres">
      <dgm:prSet presAssocID="{C6C1A8E9-8A62-49D8-84DD-150B3876403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19A2BD2-64BE-41F3-BD9E-DCDDEAFC83AE}" type="pres">
      <dgm:prSet presAssocID="{7B90F414-A668-4655-8639-A3795D83D3D9}" presName="gear1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F3E8D1-3A5F-47AA-95D4-E17E2AF7F920}" type="pres">
      <dgm:prSet presAssocID="{7B90F414-A668-4655-8639-A3795D83D3D9}" presName="gear1srcNode" presStyleLbl="node1" presStyleIdx="0" presStyleCnt="1"/>
      <dgm:spPr/>
      <dgm:t>
        <a:bodyPr/>
        <a:lstStyle/>
        <a:p>
          <a:endParaRPr lang="es-ES"/>
        </a:p>
      </dgm:t>
    </dgm:pt>
    <dgm:pt modelId="{746AD6B9-CBA9-4959-8A27-03BE2E6CB037}" type="pres">
      <dgm:prSet presAssocID="{7B90F414-A668-4655-8639-A3795D83D3D9}" presName="gear1dstNode" presStyleLbl="node1" presStyleIdx="0" presStyleCnt="1"/>
      <dgm:spPr/>
      <dgm:t>
        <a:bodyPr/>
        <a:lstStyle/>
        <a:p>
          <a:endParaRPr lang="es-ES"/>
        </a:p>
      </dgm:t>
    </dgm:pt>
    <dgm:pt modelId="{3E683912-D32B-4DA4-B6EB-E49FC0CCDE49}" type="pres">
      <dgm:prSet presAssocID="{E1E0C547-E336-41A9-8144-DD7636134CC5}" presName="connector1" presStyleLbl="sibTrans2D1" presStyleIdx="0" presStyleCnt="1"/>
      <dgm:spPr/>
      <dgm:t>
        <a:bodyPr/>
        <a:lstStyle/>
        <a:p>
          <a:endParaRPr lang="es-ES"/>
        </a:p>
      </dgm:t>
    </dgm:pt>
  </dgm:ptLst>
  <dgm:cxnLst>
    <dgm:cxn modelId="{CA0A4C01-4771-40CB-8862-6D8C609F5338}" srcId="{C6C1A8E9-8A62-49D8-84DD-150B38764039}" destId="{7B90F414-A668-4655-8639-A3795D83D3D9}" srcOrd="0" destOrd="0" parTransId="{C70B77BD-CB6F-4AFF-9008-DBA5C67B914F}" sibTransId="{E1E0C547-E336-41A9-8144-DD7636134CC5}"/>
    <dgm:cxn modelId="{6E76D1C2-F27F-441B-8FB0-E81F63B8E583}" type="presOf" srcId="{7B90F414-A668-4655-8639-A3795D83D3D9}" destId="{746AD6B9-CBA9-4959-8A27-03BE2E6CB037}" srcOrd="2" destOrd="0" presId="urn:microsoft.com/office/officeart/2005/8/layout/gear1"/>
    <dgm:cxn modelId="{A3D3CBF7-F1B5-4F1A-830D-E54A382DEEE6}" type="presOf" srcId="{E1E0C547-E336-41A9-8144-DD7636134CC5}" destId="{3E683912-D32B-4DA4-B6EB-E49FC0CCDE49}" srcOrd="0" destOrd="0" presId="urn:microsoft.com/office/officeart/2005/8/layout/gear1"/>
    <dgm:cxn modelId="{F9760CD7-32B8-4E14-96FF-4F0A4B250033}" type="presOf" srcId="{C6C1A8E9-8A62-49D8-84DD-150B38764039}" destId="{E7608F23-A4A2-4BB2-842A-158CAA7EECA0}" srcOrd="0" destOrd="0" presId="urn:microsoft.com/office/officeart/2005/8/layout/gear1"/>
    <dgm:cxn modelId="{85F3C385-9934-420B-9D69-1428022B29C2}" type="presOf" srcId="{7B90F414-A668-4655-8639-A3795D83D3D9}" destId="{39F3E8D1-3A5F-47AA-95D4-E17E2AF7F920}" srcOrd="1" destOrd="0" presId="urn:microsoft.com/office/officeart/2005/8/layout/gear1"/>
    <dgm:cxn modelId="{034BA014-C738-42AC-BBC9-B7044A4F53CA}" type="presOf" srcId="{7B90F414-A668-4655-8639-A3795D83D3D9}" destId="{B19A2BD2-64BE-41F3-BD9E-DCDDEAFC83AE}" srcOrd="0" destOrd="0" presId="urn:microsoft.com/office/officeart/2005/8/layout/gear1"/>
    <dgm:cxn modelId="{47A44FDA-5A7E-4891-980E-677B98E24EB2}" type="presParOf" srcId="{E7608F23-A4A2-4BB2-842A-158CAA7EECA0}" destId="{B19A2BD2-64BE-41F3-BD9E-DCDDEAFC83AE}" srcOrd="0" destOrd="0" presId="urn:microsoft.com/office/officeart/2005/8/layout/gear1"/>
    <dgm:cxn modelId="{D6646588-1A06-4994-B085-DF84B7FC23AC}" type="presParOf" srcId="{E7608F23-A4A2-4BB2-842A-158CAA7EECA0}" destId="{39F3E8D1-3A5F-47AA-95D4-E17E2AF7F920}" srcOrd="1" destOrd="0" presId="urn:microsoft.com/office/officeart/2005/8/layout/gear1"/>
    <dgm:cxn modelId="{5B6F7B42-2391-48B5-BC0C-BDE6007B32B9}" type="presParOf" srcId="{E7608F23-A4A2-4BB2-842A-158CAA7EECA0}" destId="{746AD6B9-CBA9-4959-8A27-03BE2E6CB037}" srcOrd="2" destOrd="0" presId="urn:microsoft.com/office/officeart/2005/8/layout/gear1"/>
    <dgm:cxn modelId="{615BA1DB-09EB-4735-BDDE-C1C0AB5C36EC}" type="presParOf" srcId="{E7608F23-A4A2-4BB2-842A-158CAA7EECA0}" destId="{3E683912-D32B-4DA4-B6EB-E49FC0CCDE49}" srcOrd="3" destOrd="0" presId="urn:microsoft.com/office/officeart/2005/8/layout/gear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C1A8E9-8A62-49D8-84DD-150B38764039}" type="doc">
      <dgm:prSet loTypeId="urn:microsoft.com/office/officeart/2005/8/layout/gear1" loCatId="relationship" qsTypeId="urn:microsoft.com/office/officeart/2005/8/quickstyle/simple1" qsCatId="simple" csTypeId="urn:microsoft.com/office/officeart/2005/8/colors/accent3_1" csCatId="accent3" phldr="1"/>
      <dgm:spPr/>
    </dgm:pt>
    <dgm:pt modelId="{7B90F414-A668-4655-8639-A3795D83D3D9}">
      <dgm:prSet phldrT="[Texto]" custT="1"/>
      <dgm:spPr/>
      <dgm:t>
        <a:bodyPr/>
        <a:lstStyle/>
        <a:p>
          <a:r>
            <a:rPr lang="es-ES" sz="1800" dirty="0" smtClean="0"/>
            <a:t>Soc</a:t>
          </a:r>
          <a:r>
            <a:rPr lang="es-ES" sz="1700" dirty="0" smtClean="0"/>
            <a:t>. Civil</a:t>
          </a:r>
          <a:endParaRPr lang="es-ES" sz="1700" dirty="0"/>
        </a:p>
      </dgm:t>
    </dgm:pt>
    <dgm:pt modelId="{C70B77BD-CB6F-4AFF-9008-DBA5C67B914F}" type="parTrans" cxnId="{CA0A4C01-4771-40CB-8862-6D8C609F5338}">
      <dgm:prSet/>
      <dgm:spPr/>
      <dgm:t>
        <a:bodyPr/>
        <a:lstStyle/>
        <a:p>
          <a:endParaRPr lang="es-ES"/>
        </a:p>
      </dgm:t>
    </dgm:pt>
    <dgm:pt modelId="{E1E0C547-E336-41A9-8144-DD7636134CC5}" type="sibTrans" cxnId="{CA0A4C01-4771-40CB-8862-6D8C609F5338}">
      <dgm:prSet/>
      <dgm:spPr/>
      <dgm:t>
        <a:bodyPr/>
        <a:lstStyle/>
        <a:p>
          <a:endParaRPr lang="es-ES"/>
        </a:p>
      </dgm:t>
    </dgm:pt>
    <dgm:pt modelId="{E7608F23-A4A2-4BB2-842A-158CAA7EECA0}" type="pres">
      <dgm:prSet presAssocID="{C6C1A8E9-8A62-49D8-84DD-150B3876403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19A2BD2-64BE-41F3-BD9E-DCDDEAFC83AE}" type="pres">
      <dgm:prSet presAssocID="{7B90F414-A668-4655-8639-A3795D83D3D9}" presName="gear1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F3E8D1-3A5F-47AA-95D4-E17E2AF7F920}" type="pres">
      <dgm:prSet presAssocID="{7B90F414-A668-4655-8639-A3795D83D3D9}" presName="gear1srcNode" presStyleLbl="node1" presStyleIdx="0" presStyleCnt="1"/>
      <dgm:spPr/>
      <dgm:t>
        <a:bodyPr/>
        <a:lstStyle/>
        <a:p>
          <a:endParaRPr lang="es-ES"/>
        </a:p>
      </dgm:t>
    </dgm:pt>
    <dgm:pt modelId="{746AD6B9-CBA9-4959-8A27-03BE2E6CB037}" type="pres">
      <dgm:prSet presAssocID="{7B90F414-A668-4655-8639-A3795D83D3D9}" presName="gear1dstNode" presStyleLbl="node1" presStyleIdx="0" presStyleCnt="1"/>
      <dgm:spPr/>
      <dgm:t>
        <a:bodyPr/>
        <a:lstStyle/>
        <a:p>
          <a:endParaRPr lang="es-ES"/>
        </a:p>
      </dgm:t>
    </dgm:pt>
    <dgm:pt modelId="{3E683912-D32B-4DA4-B6EB-E49FC0CCDE49}" type="pres">
      <dgm:prSet presAssocID="{E1E0C547-E336-41A9-8144-DD7636134CC5}" presName="connector1" presStyleLbl="sibTrans2D1" presStyleIdx="0" presStyleCnt="1"/>
      <dgm:spPr/>
      <dgm:t>
        <a:bodyPr/>
        <a:lstStyle/>
        <a:p>
          <a:endParaRPr lang="es-ES"/>
        </a:p>
      </dgm:t>
    </dgm:pt>
  </dgm:ptLst>
  <dgm:cxnLst>
    <dgm:cxn modelId="{CA0A4C01-4771-40CB-8862-6D8C609F5338}" srcId="{C6C1A8E9-8A62-49D8-84DD-150B38764039}" destId="{7B90F414-A668-4655-8639-A3795D83D3D9}" srcOrd="0" destOrd="0" parTransId="{C70B77BD-CB6F-4AFF-9008-DBA5C67B914F}" sibTransId="{E1E0C547-E336-41A9-8144-DD7636134CC5}"/>
    <dgm:cxn modelId="{64F6A821-3DD8-47C6-8938-62F198E35AF4}" type="presOf" srcId="{E1E0C547-E336-41A9-8144-DD7636134CC5}" destId="{3E683912-D32B-4DA4-B6EB-E49FC0CCDE49}" srcOrd="0" destOrd="0" presId="urn:microsoft.com/office/officeart/2005/8/layout/gear1"/>
    <dgm:cxn modelId="{89B1B074-BC60-43B8-A305-B97DD64C3E7B}" type="presOf" srcId="{7B90F414-A668-4655-8639-A3795D83D3D9}" destId="{746AD6B9-CBA9-4959-8A27-03BE2E6CB037}" srcOrd="2" destOrd="0" presId="urn:microsoft.com/office/officeart/2005/8/layout/gear1"/>
    <dgm:cxn modelId="{7F95DD00-657A-4DE1-86D4-E8374D5B5185}" type="presOf" srcId="{7B90F414-A668-4655-8639-A3795D83D3D9}" destId="{B19A2BD2-64BE-41F3-BD9E-DCDDEAFC83AE}" srcOrd="0" destOrd="0" presId="urn:microsoft.com/office/officeart/2005/8/layout/gear1"/>
    <dgm:cxn modelId="{90C83DBE-5EAF-4A53-9B2F-9E267169F94E}" type="presOf" srcId="{7B90F414-A668-4655-8639-A3795D83D3D9}" destId="{39F3E8D1-3A5F-47AA-95D4-E17E2AF7F920}" srcOrd="1" destOrd="0" presId="urn:microsoft.com/office/officeart/2005/8/layout/gear1"/>
    <dgm:cxn modelId="{77A3DD6A-6686-44B5-A9B9-263320C46328}" type="presOf" srcId="{C6C1A8E9-8A62-49D8-84DD-150B38764039}" destId="{E7608F23-A4A2-4BB2-842A-158CAA7EECA0}" srcOrd="0" destOrd="0" presId="urn:microsoft.com/office/officeart/2005/8/layout/gear1"/>
    <dgm:cxn modelId="{0F4E24F2-D8A0-4069-A930-FAE4A841BD54}" type="presParOf" srcId="{E7608F23-A4A2-4BB2-842A-158CAA7EECA0}" destId="{B19A2BD2-64BE-41F3-BD9E-DCDDEAFC83AE}" srcOrd="0" destOrd="0" presId="urn:microsoft.com/office/officeart/2005/8/layout/gear1"/>
    <dgm:cxn modelId="{6316A3FE-9CDD-47E8-8CB2-D9BFE1B9BFD3}" type="presParOf" srcId="{E7608F23-A4A2-4BB2-842A-158CAA7EECA0}" destId="{39F3E8D1-3A5F-47AA-95D4-E17E2AF7F920}" srcOrd="1" destOrd="0" presId="urn:microsoft.com/office/officeart/2005/8/layout/gear1"/>
    <dgm:cxn modelId="{2FB831E4-0858-4D06-B894-63B95B6136AB}" type="presParOf" srcId="{E7608F23-A4A2-4BB2-842A-158CAA7EECA0}" destId="{746AD6B9-CBA9-4959-8A27-03BE2E6CB037}" srcOrd="2" destOrd="0" presId="urn:microsoft.com/office/officeart/2005/8/layout/gear1"/>
    <dgm:cxn modelId="{8D5566F8-CE39-4DC5-A6A2-CAA67CC410B8}" type="presParOf" srcId="{E7608F23-A4A2-4BB2-842A-158CAA7EECA0}" destId="{3E683912-D32B-4DA4-B6EB-E49FC0CCDE49}" srcOrd="3" destOrd="0" presId="urn:microsoft.com/office/officeart/2005/8/layout/gear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C1A8E9-8A62-49D8-84DD-150B38764039}" type="doc">
      <dgm:prSet loTypeId="urn:microsoft.com/office/officeart/2005/8/layout/gear1" loCatId="relationship" qsTypeId="urn:microsoft.com/office/officeart/2005/8/quickstyle/simple1" qsCatId="simple" csTypeId="urn:microsoft.com/office/officeart/2005/8/colors/accent4_1" csCatId="accent4" phldr="1"/>
      <dgm:spPr/>
    </dgm:pt>
    <dgm:pt modelId="{7B90F414-A668-4655-8639-A3795D83D3D9}">
      <dgm:prSet phldrT="[Texto]" custT="1"/>
      <dgm:spPr/>
      <dgm:t>
        <a:bodyPr/>
        <a:lstStyle/>
        <a:p>
          <a:r>
            <a:rPr lang="es-ES" sz="1600" dirty="0" smtClean="0"/>
            <a:t>Sector</a:t>
          </a:r>
          <a:endParaRPr lang="es-ES" sz="1500" dirty="0" smtClean="0"/>
        </a:p>
        <a:p>
          <a:r>
            <a:rPr lang="es-ES" sz="1500" dirty="0" smtClean="0"/>
            <a:t>Priv.</a:t>
          </a:r>
          <a:endParaRPr lang="es-ES" sz="1500" dirty="0"/>
        </a:p>
      </dgm:t>
    </dgm:pt>
    <dgm:pt modelId="{C70B77BD-CB6F-4AFF-9008-DBA5C67B914F}" type="parTrans" cxnId="{CA0A4C01-4771-40CB-8862-6D8C609F5338}">
      <dgm:prSet/>
      <dgm:spPr/>
      <dgm:t>
        <a:bodyPr/>
        <a:lstStyle/>
        <a:p>
          <a:endParaRPr lang="es-ES"/>
        </a:p>
      </dgm:t>
    </dgm:pt>
    <dgm:pt modelId="{E1E0C547-E336-41A9-8144-DD7636134CC5}" type="sibTrans" cxnId="{CA0A4C01-4771-40CB-8862-6D8C609F5338}">
      <dgm:prSet/>
      <dgm:spPr/>
      <dgm:t>
        <a:bodyPr/>
        <a:lstStyle/>
        <a:p>
          <a:endParaRPr lang="es-ES"/>
        </a:p>
      </dgm:t>
    </dgm:pt>
    <dgm:pt modelId="{E7608F23-A4A2-4BB2-842A-158CAA7EECA0}" type="pres">
      <dgm:prSet presAssocID="{C6C1A8E9-8A62-49D8-84DD-150B3876403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19A2BD2-64BE-41F3-BD9E-DCDDEAFC83AE}" type="pres">
      <dgm:prSet presAssocID="{7B90F414-A668-4655-8639-A3795D83D3D9}" presName="gear1" presStyleLbl="node1" presStyleIdx="0" presStyleCnt="1" custLinFactNeighborX="84756" custLinFactNeighborY="-24017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F3E8D1-3A5F-47AA-95D4-E17E2AF7F920}" type="pres">
      <dgm:prSet presAssocID="{7B90F414-A668-4655-8639-A3795D83D3D9}" presName="gear1srcNode" presStyleLbl="node1" presStyleIdx="0" presStyleCnt="1"/>
      <dgm:spPr/>
      <dgm:t>
        <a:bodyPr/>
        <a:lstStyle/>
        <a:p>
          <a:endParaRPr lang="es-ES"/>
        </a:p>
      </dgm:t>
    </dgm:pt>
    <dgm:pt modelId="{746AD6B9-CBA9-4959-8A27-03BE2E6CB037}" type="pres">
      <dgm:prSet presAssocID="{7B90F414-A668-4655-8639-A3795D83D3D9}" presName="gear1dstNode" presStyleLbl="node1" presStyleIdx="0" presStyleCnt="1"/>
      <dgm:spPr/>
      <dgm:t>
        <a:bodyPr/>
        <a:lstStyle/>
        <a:p>
          <a:endParaRPr lang="es-ES"/>
        </a:p>
      </dgm:t>
    </dgm:pt>
    <dgm:pt modelId="{3E683912-D32B-4DA4-B6EB-E49FC0CCDE49}" type="pres">
      <dgm:prSet presAssocID="{E1E0C547-E336-41A9-8144-DD7636134CC5}" presName="connector1" presStyleLbl="sibTrans2D1" presStyleIdx="0" presStyleCnt="1" custLinFactNeighborX="39919" custLinFactNeighborY="-19366"/>
      <dgm:spPr/>
      <dgm:t>
        <a:bodyPr/>
        <a:lstStyle/>
        <a:p>
          <a:endParaRPr lang="es-ES"/>
        </a:p>
      </dgm:t>
    </dgm:pt>
  </dgm:ptLst>
  <dgm:cxnLst>
    <dgm:cxn modelId="{5EBFBB3A-4608-4912-86AC-80BC46C1566F}" type="presOf" srcId="{C6C1A8E9-8A62-49D8-84DD-150B38764039}" destId="{E7608F23-A4A2-4BB2-842A-158CAA7EECA0}" srcOrd="0" destOrd="0" presId="urn:microsoft.com/office/officeart/2005/8/layout/gear1"/>
    <dgm:cxn modelId="{CA0A4C01-4771-40CB-8862-6D8C609F5338}" srcId="{C6C1A8E9-8A62-49D8-84DD-150B38764039}" destId="{7B90F414-A668-4655-8639-A3795D83D3D9}" srcOrd="0" destOrd="0" parTransId="{C70B77BD-CB6F-4AFF-9008-DBA5C67B914F}" sibTransId="{E1E0C547-E336-41A9-8144-DD7636134CC5}"/>
    <dgm:cxn modelId="{6513EED6-0283-47DE-BBE1-6AF997279982}" type="presOf" srcId="{7B90F414-A668-4655-8639-A3795D83D3D9}" destId="{B19A2BD2-64BE-41F3-BD9E-DCDDEAFC83AE}" srcOrd="0" destOrd="0" presId="urn:microsoft.com/office/officeart/2005/8/layout/gear1"/>
    <dgm:cxn modelId="{F33AD191-7EB9-4FCD-BD29-514B596EDDB9}" type="presOf" srcId="{7B90F414-A668-4655-8639-A3795D83D3D9}" destId="{39F3E8D1-3A5F-47AA-95D4-E17E2AF7F920}" srcOrd="1" destOrd="0" presId="urn:microsoft.com/office/officeart/2005/8/layout/gear1"/>
    <dgm:cxn modelId="{3B9239A1-CAD6-4D2E-90B0-E8F80B5F598F}" type="presOf" srcId="{7B90F414-A668-4655-8639-A3795D83D3D9}" destId="{746AD6B9-CBA9-4959-8A27-03BE2E6CB037}" srcOrd="2" destOrd="0" presId="urn:microsoft.com/office/officeart/2005/8/layout/gear1"/>
    <dgm:cxn modelId="{03978A3B-CB47-46F3-9B48-9EA105104FE0}" type="presOf" srcId="{E1E0C547-E336-41A9-8144-DD7636134CC5}" destId="{3E683912-D32B-4DA4-B6EB-E49FC0CCDE49}" srcOrd="0" destOrd="0" presId="urn:microsoft.com/office/officeart/2005/8/layout/gear1"/>
    <dgm:cxn modelId="{EADCFE27-E1EC-4C3D-BC76-4A2DC673D379}" type="presParOf" srcId="{E7608F23-A4A2-4BB2-842A-158CAA7EECA0}" destId="{B19A2BD2-64BE-41F3-BD9E-DCDDEAFC83AE}" srcOrd="0" destOrd="0" presId="urn:microsoft.com/office/officeart/2005/8/layout/gear1"/>
    <dgm:cxn modelId="{B0474CB4-176C-4B75-8EA7-989C446EA4EC}" type="presParOf" srcId="{E7608F23-A4A2-4BB2-842A-158CAA7EECA0}" destId="{39F3E8D1-3A5F-47AA-95D4-E17E2AF7F920}" srcOrd="1" destOrd="0" presId="urn:microsoft.com/office/officeart/2005/8/layout/gear1"/>
    <dgm:cxn modelId="{A3A2139E-F961-4A1B-84AD-29FC8E5B0051}" type="presParOf" srcId="{E7608F23-A4A2-4BB2-842A-158CAA7EECA0}" destId="{746AD6B9-CBA9-4959-8A27-03BE2E6CB037}" srcOrd="2" destOrd="0" presId="urn:microsoft.com/office/officeart/2005/8/layout/gear1"/>
    <dgm:cxn modelId="{A42F90BF-1426-4D35-8801-07CAE3CEBD8A}" type="presParOf" srcId="{E7608F23-A4A2-4BB2-842A-158CAA7EECA0}" destId="{3E683912-D32B-4DA4-B6EB-E49FC0CCDE49}" srcOrd="3" destOrd="0" presId="urn:microsoft.com/office/officeart/2005/8/layout/gear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C1A8E9-8A62-49D8-84DD-150B38764039}" type="doc">
      <dgm:prSet loTypeId="urn:microsoft.com/office/officeart/2005/8/layout/gear1" loCatId="relationship" qsTypeId="urn:microsoft.com/office/officeart/2005/8/quickstyle/simple1" qsCatId="simple" csTypeId="urn:microsoft.com/office/officeart/2005/8/colors/accent6_1" csCatId="accent6" phldr="1"/>
      <dgm:spPr/>
    </dgm:pt>
    <dgm:pt modelId="{7B90F414-A668-4655-8639-A3795D83D3D9}">
      <dgm:prSet phldrT="[Texto]"/>
      <dgm:spPr/>
      <dgm:t>
        <a:bodyPr/>
        <a:lstStyle/>
        <a:p>
          <a:r>
            <a:rPr lang="es-ES" dirty="0" smtClean="0"/>
            <a:t>Com.</a:t>
          </a:r>
        </a:p>
        <a:p>
          <a:r>
            <a:rPr lang="es-ES" dirty="0" smtClean="0"/>
            <a:t>Técnica</a:t>
          </a:r>
          <a:endParaRPr lang="es-ES" dirty="0"/>
        </a:p>
      </dgm:t>
    </dgm:pt>
    <dgm:pt modelId="{C70B77BD-CB6F-4AFF-9008-DBA5C67B914F}" type="parTrans" cxnId="{CA0A4C01-4771-40CB-8862-6D8C609F5338}">
      <dgm:prSet/>
      <dgm:spPr/>
      <dgm:t>
        <a:bodyPr/>
        <a:lstStyle/>
        <a:p>
          <a:endParaRPr lang="es-ES"/>
        </a:p>
      </dgm:t>
    </dgm:pt>
    <dgm:pt modelId="{E1E0C547-E336-41A9-8144-DD7636134CC5}" type="sibTrans" cxnId="{CA0A4C01-4771-40CB-8862-6D8C609F5338}">
      <dgm:prSet/>
      <dgm:spPr/>
      <dgm:t>
        <a:bodyPr/>
        <a:lstStyle/>
        <a:p>
          <a:endParaRPr lang="es-ES"/>
        </a:p>
      </dgm:t>
    </dgm:pt>
    <dgm:pt modelId="{E7608F23-A4A2-4BB2-842A-158CAA7EECA0}" type="pres">
      <dgm:prSet presAssocID="{C6C1A8E9-8A62-49D8-84DD-150B3876403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19A2BD2-64BE-41F3-BD9E-DCDDEAFC83AE}" type="pres">
      <dgm:prSet presAssocID="{7B90F414-A668-4655-8639-A3795D83D3D9}" presName="gear1" presStyleLbl="node1" presStyleIdx="0" presStyleCnt="1" custScaleX="115285" custScaleY="113819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F3E8D1-3A5F-47AA-95D4-E17E2AF7F920}" type="pres">
      <dgm:prSet presAssocID="{7B90F414-A668-4655-8639-A3795D83D3D9}" presName="gear1srcNode" presStyleLbl="node1" presStyleIdx="0" presStyleCnt="1"/>
      <dgm:spPr/>
      <dgm:t>
        <a:bodyPr/>
        <a:lstStyle/>
        <a:p>
          <a:endParaRPr lang="es-ES"/>
        </a:p>
      </dgm:t>
    </dgm:pt>
    <dgm:pt modelId="{746AD6B9-CBA9-4959-8A27-03BE2E6CB037}" type="pres">
      <dgm:prSet presAssocID="{7B90F414-A668-4655-8639-A3795D83D3D9}" presName="gear1dstNode" presStyleLbl="node1" presStyleIdx="0" presStyleCnt="1"/>
      <dgm:spPr/>
      <dgm:t>
        <a:bodyPr/>
        <a:lstStyle/>
        <a:p>
          <a:endParaRPr lang="es-ES"/>
        </a:p>
      </dgm:t>
    </dgm:pt>
    <dgm:pt modelId="{3E683912-D32B-4DA4-B6EB-E49FC0CCDE49}" type="pres">
      <dgm:prSet presAssocID="{E1E0C547-E336-41A9-8144-DD7636134CC5}" presName="connector1" presStyleLbl="sibTrans2D1" presStyleIdx="0" presStyleCnt="1" custLinFactNeighborX="8171" custLinFactNeighborY="-4938"/>
      <dgm:spPr/>
      <dgm:t>
        <a:bodyPr/>
        <a:lstStyle/>
        <a:p>
          <a:endParaRPr lang="es-ES"/>
        </a:p>
      </dgm:t>
    </dgm:pt>
  </dgm:ptLst>
  <dgm:cxnLst>
    <dgm:cxn modelId="{CA0A4C01-4771-40CB-8862-6D8C609F5338}" srcId="{C6C1A8E9-8A62-49D8-84DD-150B38764039}" destId="{7B90F414-A668-4655-8639-A3795D83D3D9}" srcOrd="0" destOrd="0" parTransId="{C70B77BD-CB6F-4AFF-9008-DBA5C67B914F}" sibTransId="{E1E0C547-E336-41A9-8144-DD7636134CC5}"/>
    <dgm:cxn modelId="{DA3A0EAE-3438-4BB1-9240-277C64ECF773}" type="presOf" srcId="{7B90F414-A668-4655-8639-A3795D83D3D9}" destId="{B19A2BD2-64BE-41F3-BD9E-DCDDEAFC83AE}" srcOrd="0" destOrd="0" presId="urn:microsoft.com/office/officeart/2005/8/layout/gear1"/>
    <dgm:cxn modelId="{B26CA488-86E0-4CDB-BA03-577C7447105E}" type="presOf" srcId="{C6C1A8E9-8A62-49D8-84DD-150B38764039}" destId="{E7608F23-A4A2-4BB2-842A-158CAA7EECA0}" srcOrd="0" destOrd="0" presId="urn:microsoft.com/office/officeart/2005/8/layout/gear1"/>
    <dgm:cxn modelId="{B0675862-BAEE-4E8D-B682-4C0B0FB3417B}" type="presOf" srcId="{E1E0C547-E336-41A9-8144-DD7636134CC5}" destId="{3E683912-D32B-4DA4-B6EB-E49FC0CCDE49}" srcOrd="0" destOrd="0" presId="urn:microsoft.com/office/officeart/2005/8/layout/gear1"/>
    <dgm:cxn modelId="{A773EE9C-46D5-4C30-985D-E862DEDC1C71}" type="presOf" srcId="{7B90F414-A668-4655-8639-A3795D83D3D9}" destId="{39F3E8D1-3A5F-47AA-95D4-E17E2AF7F920}" srcOrd="1" destOrd="0" presId="urn:microsoft.com/office/officeart/2005/8/layout/gear1"/>
    <dgm:cxn modelId="{F02ECED7-0A72-4300-8FF0-B150B7A5E469}" type="presOf" srcId="{7B90F414-A668-4655-8639-A3795D83D3D9}" destId="{746AD6B9-CBA9-4959-8A27-03BE2E6CB037}" srcOrd="2" destOrd="0" presId="urn:microsoft.com/office/officeart/2005/8/layout/gear1"/>
    <dgm:cxn modelId="{51C2B47A-AD14-48CC-BA01-408197D31075}" type="presParOf" srcId="{E7608F23-A4A2-4BB2-842A-158CAA7EECA0}" destId="{B19A2BD2-64BE-41F3-BD9E-DCDDEAFC83AE}" srcOrd="0" destOrd="0" presId="urn:microsoft.com/office/officeart/2005/8/layout/gear1"/>
    <dgm:cxn modelId="{50838B43-1B04-470D-ADA1-9AA24E0B0E44}" type="presParOf" srcId="{E7608F23-A4A2-4BB2-842A-158CAA7EECA0}" destId="{39F3E8D1-3A5F-47AA-95D4-E17E2AF7F920}" srcOrd="1" destOrd="0" presId="urn:microsoft.com/office/officeart/2005/8/layout/gear1"/>
    <dgm:cxn modelId="{1C628EDD-D238-4ADB-AA61-482DAD6748B5}" type="presParOf" srcId="{E7608F23-A4A2-4BB2-842A-158CAA7EECA0}" destId="{746AD6B9-CBA9-4959-8A27-03BE2E6CB037}" srcOrd="2" destOrd="0" presId="urn:microsoft.com/office/officeart/2005/8/layout/gear1"/>
    <dgm:cxn modelId="{066E5E03-B915-43FE-B796-08B4F4E00283}" type="presParOf" srcId="{E7608F23-A4A2-4BB2-842A-158CAA7EECA0}" destId="{3E683912-D32B-4DA4-B6EB-E49FC0CCDE49}" srcOrd="3" destOrd="0" presId="urn:microsoft.com/office/officeart/2005/8/layout/gear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6C1A8E9-8A62-49D8-84DD-150B38764039}" type="doc">
      <dgm:prSet loTypeId="urn:microsoft.com/office/officeart/2005/8/layout/gear1" loCatId="relationship" qsTypeId="urn:microsoft.com/office/officeart/2005/8/quickstyle/simple1" qsCatId="simple" csTypeId="urn:microsoft.com/office/officeart/2005/8/colors/accent1_1" csCatId="accent1" phldr="1"/>
      <dgm:spPr/>
    </dgm:pt>
    <dgm:pt modelId="{7B90F414-A668-4655-8639-A3795D83D3D9}">
      <dgm:prSet phldrT="[Texto]" custT="1"/>
      <dgm:spPr/>
      <dgm:t>
        <a:bodyPr/>
        <a:lstStyle/>
        <a:p>
          <a:r>
            <a:rPr lang="es-ES" sz="1400" b="1" dirty="0" smtClean="0"/>
            <a:t>Usuarios</a:t>
          </a:r>
          <a:endParaRPr lang="es-ES" sz="1100" b="1" dirty="0"/>
        </a:p>
      </dgm:t>
    </dgm:pt>
    <dgm:pt modelId="{C70B77BD-CB6F-4AFF-9008-DBA5C67B914F}" type="parTrans" cxnId="{CA0A4C01-4771-40CB-8862-6D8C609F5338}">
      <dgm:prSet/>
      <dgm:spPr/>
      <dgm:t>
        <a:bodyPr/>
        <a:lstStyle/>
        <a:p>
          <a:endParaRPr lang="es-ES"/>
        </a:p>
      </dgm:t>
    </dgm:pt>
    <dgm:pt modelId="{E1E0C547-E336-41A9-8144-DD7636134CC5}" type="sibTrans" cxnId="{CA0A4C01-4771-40CB-8862-6D8C609F5338}">
      <dgm:prSet/>
      <dgm:spPr/>
      <dgm:t>
        <a:bodyPr/>
        <a:lstStyle/>
        <a:p>
          <a:endParaRPr lang="es-ES"/>
        </a:p>
      </dgm:t>
    </dgm:pt>
    <dgm:pt modelId="{E7608F23-A4A2-4BB2-842A-158CAA7EECA0}" type="pres">
      <dgm:prSet presAssocID="{C6C1A8E9-8A62-49D8-84DD-150B3876403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19A2BD2-64BE-41F3-BD9E-DCDDEAFC83AE}" type="pres">
      <dgm:prSet presAssocID="{7B90F414-A668-4655-8639-A3795D83D3D9}" presName="gear1" presStyleLbl="node1" presStyleIdx="0" presStyleCnt="1" custScaleX="134820" custScaleY="13259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F3E8D1-3A5F-47AA-95D4-E17E2AF7F920}" type="pres">
      <dgm:prSet presAssocID="{7B90F414-A668-4655-8639-A3795D83D3D9}" presName="gear1srcNode" presStyleLbl="node1" presStyleIdx="0" presStyleCnt="1"/>
      <dgm:spPr/>
      <dgm:t>
        <a:bodyPr/>
        <a:lstStyle/>
        <a:p>
          <a:endParaRPr lang="es-ES"/>
        </a:p>
      </dgm:t>
    </dgm:pt>
    <dgm:pt modelId="{746AD6B9-CBA9-4959-8A27-03BE2E6CB037}" type="pres">
      <dgm:prSet presAssocID="{7B90F414-A668-4655-8639-A3795D83D3D9}" presName="gear1dstNode" presStyleLbl="node1" presStyleIdx="0" presStyleCnt="1"/>
      <dgm:spPr/>
      <dgm:t>
        <a:bodyPr/>
        <a:lstStyle/>
        <a:p>
          <a:endParaRPr lang="es-ES"/>
        </a:p>
      </dgm:t>
    </dgm:pt>
    <dgm:pt modelId="{3E683912-D32B-4DA4-B6EB-E49FC0CCDE49}" type="pres">
      <dgm:prSet presAssocID="{E1E0C547-E336-41A9-8144-DD7636134CC5}" presName="connector1" presStyleLbl="sibTrans2D1" presStyleIdx="0" presStyleCnt="1" custLinFactNeighborX="13327" custLinFactNeighborY="-9861"/>
      <dgm:spPr/>
      <dgm:t>
        <a:bodyPr/>
        <a:lstStyle/>
        <a:p>
          <a:endParaRPr lang="es-ES"/>
        </a:p>
      </dgm:t>
    </dgm:pt>
  </dgm:ptLst>
  <dgm:cxnLst>
    <dgm:cxn modelId="{CA0A4C01-4771-40CB-8862-6D8C609F5338}" srcId="{C6C1A8E9-8A62-49D8-84DD-150B38764039}" destId="{7B90F414-A668-4655-8639-A3795D83D3D9}" srcOrd="0" destOrd="0" parTransId="{C70B77BD-CB6F-4AFF-9008-DBA5C67B914F}" sibTransId="{E1E0C547-E336-41A9-8144-DD7636134CC5}"/>
    <dgm:cxn modelId="{95A8719C-32C7-4677-8D94-A5BB1B49B206}" type="presOf" srcId="{7B90F414-A668-4655-8639-A3795D83D3D9}" destId="{B19A2BD2-64BE-41F3-BD9E-DCDDEAFC83AE}" srcOrd="0" destOrd="0" presId="urn:microsoft.com/office/officeart/2005/8/layout/gear1"/>
    <dgm:cxn modelId="{BADBF087-9954-4C38-BBE1-17D9373F9A64}" type="presOf" srcId="{E1E0C547-E336-41A9-8144-DD7636134CC5}" destId="{3E683912-D32B-4DA4-B6EB-E49FC0CCDE49}" srcOrd="0" destOrd="0" presId="urn:microsoft.com/office/officeart/2005/8/layout/gear1"/>
    <dgm:cxn modelId="{F7F11BAD-5B01-4E21-AB05-434D6C1FFA42}" type="presOf" srcId="{C6C1A8E9-8A62-49D8-84DD-150B38764039}" destId="{E7608F23-A4A2-4BB2-842A-158CAA7EECA0}" srcOrd="0" destOrd="0" presId="urn:microsoft.com/office/officeart/2005/8/layout/gear1"/>
    <dgm:cxn modelId="{7E27907F-98E3-43DB-986C-7C2B243478DF}" type="presOf" srcId="{7B90F414-A668-4655-8639-A3795D83D3D9}" destId="{746AD6B9-CBA9-4959-8A27-03BE2E6CB037}" srcOrd="2" destOrd="0" presId="urn:microsoft.com/office/officeart/2005/8/layout/gear1"/>
    <dgm:cxn modelId="{919DD4BF-AC5D-4B1A-9845-43D46F853D4E}" type="presOf" srcId="{7B90F414-A668-4655-8639-A3795D83D3D9}" destId="{39F3E8D1-3A5F-47AA-95D4-E17E2AF7F920}" srcOrd="1" destOrd="0" presId="urn:microsoft.com/office/officeart/2005/8/layout/gear1"/>
    <dgm:cxn modelId="{3722CE42-F360-46CE-9EB9-3862FB119999}" type="presParOf" srcId="{E7608F23-A4A2-4BB2-842A-158CAA7EECA0}" destId="{B19A2BD2-64BE-41F3-BD9E-DCDDEAFC83AE}" srcOrd="0" destOrd="0" presId="urn:microsoft.com/office/officeart/2005/8/layout/gear1"/>
    <dgm:cxn modelId="{BDB8E759-A8CA-4D48-89FC-B32D1FB06D73}" type="presParOf" srcId="{E7608F23-A4A2-4BB2-842A-158CAA7EECA0}" destId="{39F3E8D1-3A5F-47AA-95D4-E17E2AF7F920}" srcOrd="1" destOrd="0" presId="urn:microsoft.com/office/officeart/2005/8/layout/gear1"/>
    <dgm:cxn modelId="{48444B26-6681-4025-B87F-9968A690ADA7}" type="presParOf" srcId="{E7608F23-A4A2-4BB2-842A-158CAA7EECA0}" destId="{746AD6B9-CBA9-4959-8A27-03BE2E6CB037}" srcOrd="2" destOrd="0" presId="urn:microsoft.com/office/officeart/2005/8/layout/gear1"/>
    <dgm:cxn modelId="{787738C1-30D0-4956-A32C-87E9B19DF329}" type="presParOf" srcId="{E7608F23-A4A2-4BB2-842A-158CAA7EECA0}" destId="{3E683912-D32B-4DA4-B6EB-E49FC0CCDE49}" srcOrd="3" destOrd="0" presId="urn:microsoft.com/office/officeart/2005/8/layout/gear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6C1A8E9-8A62-49D8-84DD-150B38764039}" type="doc">
      <dgm:prSet loTypeId="urn:microsoft.com/office/officeart/2005/8/layout/gear1" loCatId="relationship" qsTypeId="urn:microsoft.com/office/officeart/2005/8/quickstyle/simple1" qsCatId="simple" csTypeId="urn:microsoft.com/office/officeart/2005/8/colors/accent5_1" csCatId="accent5" phldr="1"/>
      <dgm:spPr/>
    </dgm:pt>
    <dgm:pt modelId="{7B90F414-A668-4655-8639-A3795D83D3D9}">
      <dgm:prSet phldrT="[Texto]"/>
      <dgm:spPr/>
      <dgm:t>
        <a:bodyPr/>
        <a:lstStyle/>
        <a:p>
          <a:r>
            <a:rPr lang="es-ES" dirty="0" err="1" smtClean="0"/>
            <a:t>Org</a:t>
          </a:r>
          <a:r>
            <a:rPr lang="es-ES" dirty="0" smtClean="0"/>
            <a:t>. </a:t>
          </a:r>
          <a:r>
            <a:rPr lang="es-ES" dirty="0" err="1" smtClean="0"/>
            <a:t>Int</a:t>
          </a:r>
          <a:r>
            <a:rPr lang="es-ES" dirty="0" smtClean="0"/>
            <a:t>.</a:t>
          </a:r>
          <a:endParaRPr lang="es-ES" dirty="0"/>
        </a:p>
      </dgm:t>
    </dgm:pt>
    <dgm:pt modelId="{C70B77BD-CB6F-4AFF-9008-DBA5C67B914F}" type="parTrans" cxnId="{CA0A4C01-4771-40CB-8862-6D8C609F5338}">
      <dgm:prSet/>
      <dgm:spPr/>
      <dgm:t>
        <a:bodyPr/>
        <a:lstStyle/>
        <a:p>
          <a:endParaRPr lang="es-ES"/>
        </a:p>
      </dgm:t>
    </dgm:pt>
    <dgm:pt modelId="{E1E0C547-E336-41A9-8144-DD7636134CC5}" type="sibTrans" cxnId="{CA0A4C01-4771-40CB-8862-6D8C609F5338}">
      <dgm:prSet/>
      <dgm:spPr/>
      <dgm:t>
        <a:bodyPr/>
        <a:lstStyle/>
        <a:p>
          <a:endParaRPr lang="es-ES"/>
        </a:p>
      </dgm:t>
    </dgm:pt>
    <dgm:pt modelId="{E7608F23-A4A2-4BB2-842A-158CAA7EECA0}" type="pres">
      <dgm:prSet presAssocID="{C6C1A8E9-8A62-49D8-84DD-150B3876403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19A2BD2-64BE-41F3-BD9E-DCDDEAFC83AE}" type="pres">
      <dgm:prSet presAssocID="{7B90F414-A668-4655-8639-A3795D83D3D9}" presName="gear1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F3E8D1-3A5F-47AA-95D4-E17E2AF7F920}" type="pres">
      <dgm:prSet presAssocID="{7B90F414-A668-4655-8639-A3795D83D3D9}" presName="gear1srcNode" presStyleLbl="node1" presStyleIdx="0" presStyleCnt="1"/>
      <dgm:spPr/>
      <dgm:t>
        <a:bodyPr/>
        <a:lstStyle/>
        <a:p>
          <a:endParaRPr lang="es-ES"/>
        </a:p>
      </dgm:t>
    </dgm:pt>
    <dgm:pt modelId="{746AD6B9-CBA9-4959-8A27-03BE2E6CB037}" type="pres">
      <dgm:prSet presAssocID="{7B90F414-A668-4655-8639-A3795D83D3D9}" presName="gear1dstNode" presStyleLbl="node1" presStyleIdx="0" presStyleCnt="1"/>
      <dgm:spPr/>
      <dgm:t>
        <a:bodyPr/>
        <a:lstStyle/>
        <a:p>
          <a:endParaRPr lang="es-ES"/>
        </a:p>
      </dgm:t>
    </dgm:pt>
    <dgm:pt modelId="{3E683912-D32B-4DA4-B6EB-E49FC0CCDE49}" type="pres">
      <dgm:prSet presAssocID="{E1E0C547-E336-41A9-8144-DD7636134CC5}" presName="connector1" presStyleLbl="sibTrans2D1" presStyleIdx="0" presStyleCnt="1"/>
      <dgm:spPr/>
      <dgm:t>
        <a:bodyPr/>
        <a:lstStyle/>
        <a:p>
          <a:endParaRPr lang="es-ES"/>
        </a:p>
      </dgm:t>
    </dgm:pt>
  </dgm:ptLst>
  <dgm:cxnLst>
    <dgm:cxn modelId="{CA0A4C01-4771-40CB-8862-6D8C609F5338}" srcId="{C6C1A8E9-8A62-49D8-84DD-150B38764039}" destId="{7B90F414-A668-4655-8639-A3795D83D3D9}" srcOrd="0" destOrd="0" parTransId="{C70B77BD-CB6F-4AFF-9008-DBA5C67B914F}" sibTransId="{E1E0C547-E336-41A9-8144-DD7636134CC5}"/>
    <dgm:cxn modelId="{4C8C3B0F-3245-4E2B-8F85-24050CE91478}" type="presOf" srcId="{7B90F414-A668-4655-8639-A3795D83D3D9}" destId="{39F3E8D1-3A5F-47AA-95D4-E17E2AF7F920}" srcOrd="1" destOrd="0" presId="urn:microsoft.com/office/officeart/2005/8/layout/gear1"/>
    <dgm:cxn modelId="{F4B48FA2-30BF-44F9-AC98-AFC336CCF01C}" type="presOf" srcId="{E1E0C547-E336-41A9-8144-DD7636134CC5}" destId="{3E683912-D32B-4DA4-B6EB-E49FC0CCDE49}" srcOrd="0" destOrd="0" presId="urn:microsoft.com/office/officeart/2005/8/layout/gear1"/>
    <dgm:cxn modelId="{36646B4A-DD3A-4F7D-9603-BBCA81BAB4CE}" type="presOf" srcId="{7B90F414-A668-4655-8639-A3795D83D3D9}" destId="{B19A2BD2-64BE-41F3-BD9E-DCDDEAFC83AE}" srcOrd="0" destOrd="0" presId="urn:microsoft.com/office/officeart/2005/8/layout/gear1"/>
    <dgm:cxn modelId="{0FDD18B1-AF11-4AB1-897C-61CAFCE6FB38}" type="presOf" srcId="{7B90F414-A668-4655-8639-A3795D83D3D9}" destId="{746AD6B9-CBA9-4959-8A27-03BE2E6CB037}" srcOrd="2" destOrd="0" presId="urn:microsoft.com/office/officeart/2005/8/layout/gear1"/>
    <dgm:cxn modelId="{255795FD-C8AF-4924-BA8A-260F8AA2EF8E}" type="presOf" srcId="{C6C1A8E9-8A62-49D8-84DD-150B38764039}" destId="{E7608F23-A4A2-4BB2-842A-158CAA7EECA0}" srcOrd="0" destOrd="0" presId="urn:microsoft.com/office/officeart/2005/8/layout/gear1"/>
    <dgm:cxn modelId="{B86147A8-2BB3-4666-A4D2-CEA265DBB14E}" type="presParOf" srcId="{E7608F23-A4A2-4BB2-842A-158CAA7EECA0}" destId="{B19A2BD2-64BE-41F3-BD9E-DCDDEAFC83AE}" srcOrd="0" destOrd="0" presId="urn:microsoft.com/office/officeart/2005/8/layout/gear1"/>
    <dgm:cxn modelId="{86009DC7-C009-4EBC-857D-7CB8BEE66B83}" type="presParOf" srcId="{E7608F23-A4A2-4BB2-842A-158CAA7EECA0}" destId="{39F3E8D1-3A5F-47AA-95D4-E17E2AF7F920}" srcOrd="1" destOrd="0" presId="urn:microsoft.com/office/officeart/2005/8/layout/gear1"/>
    <dgm:cxn modelId="{F188A803-A699-4FA8-9247-832EC70F2FEC}" type="presParOf" srcId="{E7608F23-A4A2-4BB2-842A-158CAA7EECA0}" destId="{746AD6B9-CBA9-4959-8A27-03BE2E6CB037}" srcOrd="2" destOrd="0" presId="urn:microsoft.com/office/officeart/2005/8/layout/gear1"/>
    <dgm:cxn modelId="{05288AF6-3E86-4429-B41D-A1FDB725298B}" type="presParOf" srcId="{E7608F23-A4A2-4BB2-842A-158CAA7EECA0}" destId="{3E683912-D32B-4DA4-B6EB-E49FC0CCDE49}" srcOrd="3" destOrd="0" presId="urn:microsoft.com/office/officeart/2005/8/layout/gear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9D3F14-151E-415B-893F-2FA9759960F5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54EAC4CE-BCA1-4C1F-90DD-EC83F576D205}" type="pres">
      <dgm:prSet presAssocID="{599D3F14-151E-415B-893F-2FA9759960F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</dgm:ptLst>
  <dgm:cxnLst>
    <dgm:cxn modelId="{8D94868E-6EE9-412B-B7A1-D78AE4B22C5C}" type="presOf" srcId="{599D3F14-151E-415B-893F-2FA9759960F5}" destId="{54EAC4CE-BCA1-4C1F-90DD-EC83F576D205}" srcOrd="0" destOrd="0" presId="urn:microsoft.com/office/officeart/2005/8/layout/radial4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88FCB88-379C-4EC2-BCB4-0BD6CC10257E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EFA17B12-D1BC-4DF0-93ED-B3DB583BF423}">
      <dgm:prSet phldrT="[Texto]" custT="1"/>
      <dgm:spPr/>
      <dgm:t>
        <a:bodyPr/>
        <a:lstStyle/>
        <a:p>
          <a:r>
            <a:rPr lang="es-ES" sz="2700" dirty="0" smtClean="0"/>
            <a:t>“MAG II”</a:t>
          </a:r>
        </a:p>
        <a:p>
          <a:r>
            <a:rPr lang="es-ES" sz="2000" dirty="0" smtClean="0"/>
            <a:t>(¿WGIG?)</a:t>
          </a:r>
        </a:p>
        <a:p>
          <a:r>
            <a:rPr lang="es-ES" sz="2000" dirty="0" smtClean="0"/>
            <a:t>(¿UN IG TF?)</a:t>
          </a:r>
          <a:endParaRPr lang="es-ES" sz="2000" dirty="0"/>
        </a:p>
      </dgm:t>
    </dgm:pt>
    <dgm:pt modelId="{CB516284-2B73-4B4D-BD03-BD25151BFAEB}" type="parTrans" cxnId="{46C6207C-D2BC-4F6B-911D-4EADBAF65C4F}">
      <dgm:prSet/>
      <dgm:spPr/>
      <dgm:t>
        <a:bodyPr/>
        <a:lstStyle/>
        <a:p>
          <a:endParaRPr lang="es-ES"/>
        </a:p>
      </dgm:t>
    </dgm:pt>
    <dgm:pt modelId="{C82B2749-47F5-44B3-9793-79A172D66C3B}" type="sibTrans" cxnId="{46C6207C-D2BC-4F6B-911D-4EADBAF65C4F}">
      <dgm:prSet/>
      <dgm:spPr/>
      <dgm:t>
        <a:bodyPr/>
        <a:lstStyle/>
        <a:p>
          <a:endParaRPr lang="es-ES"/>
        </a:p>
      </dgm:t>
    </dgm:pt>
    <dgm:pt modelId="{31105E01-3028-4F56-9464-48489103FBED}">
      <dgm:prSet phldrT="[Texto]"/>
      <dgm:spPr/>
      <dgm:t>
        <a:bodyPr/>
        <a:lstStyle/>
        <a:p>
          <a:r>
            <a:rPr lang="es-ES" dirty="0" smtClean="0"/>
            <a:t>Gobiernos</a:t>
          </a:r>
          <a:endParaRPr lang="es-ES" dirty="0"/>
        </a:p>
      </dgm:t>
    </dgm:pt>
    <dgm:pt modelId="{7452664A-E429-487E-96B3-EB9212BA0D59}" type="parTrans" cxnId="{91B43107-EC11-496B-ACD9-937BEEC62779}">
      <dgm:prSet/>
      <dgm:spPr/>
      <dgm:t>
        <a:bodyPr/>
        <a:lstStyle/>
        <a:p>
          <a:endParaRPr lang="es-ES"/>
        </a:p>
      </dgm:t>
    </dgm:pt>
    <dgm:pt modelId="{104B0CFF-E712-4170-BB4B-E0DC4C3F9C61}" type="sibTrans" cxnId="{91B43107-EC11-496B-ACD9-937BEEC62779}">
      <dgm:prSet/>
      <dgm:spPr/>
      <dgm:t>
        <a:bodyPr/>
        <a:lstStyle/>
        <a:p>
          <a:endParaRPr lang="es-ES"/>
        </a:p>
      </dgm:t>
    </dgm:pt>
    <dgm:pt modelId="{3C83EAE0-065C-4718-B8B1-D421C1D47D8E}">
      <dgm:prSet phldrT="[Texto]"/>
      <dgm:spPr/>
      <dgm:t>
        <a:bodyPr/>
        <a:lstStyle/>
        <a:p>
          <a:r>
            <a:rPr lang="es-ES" dirty="0" smtClean="0"/>
            <a:t>Academia</a:t>
          </a:r>
          <a:endParaRPr lang="es-ES" dirty="0"/>
        </a:p>
      </dgm:t>
    </dgm:pt>
    <dgm:pt modelId="{2BFDB2B4-9903-41DC-BECA-BB7B5FFEDD6C}" type="parTrans" cxnId="{760EF728-C5FB-40CD-A296-2EA834EFA2C8}">
      <dgm:prSet/>
      <dgm:spPr/>
      <dgm:t>
        <a:bodyPr/>
        <a:lstStyle/>
        <a:p>
          <a:endParaRPr lang="es-ES"/>
        </a:p>
      </dgm:t>
    </dgm:pt>
    <dgm:pt modelId="{81267E83-FF3A-41F4-9BA6-CF60FCDBC03D}" type="sibTrans" cxnId="{760EF728-C5FB-40CD-A296-2EA834EFA2C8}">
      <dgm:prSet/>
      <dgm:spPr/>
      <dgm:t>
        <a:bodyPr/>
        <a:lstStyle/>
        <a:p>
          <a:endParaRPr lang="es-ES"/>
        </a:p>
      </dgm:t>
    </dgm:pt>
    <dgm:pt modelId="{6732FC36-974D-4E89-8240-A320A4D8D66A}">
      <dgm:prSet phldrT="[Texto]"/>
      <dgm:spPr/>
      <dgm:t>
        <a:bodyPr/>
        <a:lstStyle/>
        <a:p>
          <a:r>
            <a:rPr lang="es-ES" dirty="0" smtClean="0"/>
            <a:t>Comunidad técnica</a:t>
          </a:r>
          <a:endParaRPr lang="es-ES" dirty="0"/>
        </a:p>
      </dgm:t>
    </dgm:pt>
    <dgm:pt modelId="{7125886D-929C-4631-8F17-500A240A1AF1}" type="parTrans" cxnId="{8AD2118F-884C-466F-BC0C-8275BB594BD7}">
      <dgm:prSet/>
      <dgm:spPr/>
      <dgm:t>
        <a:bodyPr/>
        <a:lstStyle/>
        <a:p>
          <a:endParaRPr lang="es-ES"/>
        </a:p>
      </dgm:t>
    </dgm:pt>
    <dgm:pt modelId="{00AB05B1-A4ED-40FB-B209-F1153EF87767}" type="sibTrans" cxnId="{8AD2118F-884C-466F-BC0C-8275BB594BD7}">
      <dgm:prSet/>
      <dgm:spPr/>
      <dgm:t>
        <a:bodyPr/>
        <a:lstStyle/>
        <a:p>
          <a:endParaRPr lang="es-ES"/>
        </a:p>
      </dgm:t>
    </dgm:pt>
    <dgm:pt modelId="{344D722A-4AE8-4219-86A5-C4A9BF28AEE2}">
      <dgm:prSet phldrT="[Texto]" custT="1"/>
      <dgm:spPr/>
      <dgm:t>
        <a:bodyPr/>
        <a:lstStyle/>
        <a:p>
          <a:r>
            <a:rPr lang="es-ES" sz="1200" dirty="0" smtClean="0"/>
            <a:t>Sociedad civil</a:t>
          </a:r>
          <a:endParaRPr lang="es-ES" sz="1200" dirty="0"/>
        </a:p>
      </dgm:t>
    </dgm:pt>
    <dgm:pt modelId="{B50DEC4E-0552-4F50-BC70-167CDC5FB9FE}" type="parTrans" cxnId="{06FFCB67-9292-4AC1-A3E6-DC737363EDB9}">
      <dgm:prSet/>
      <dgm:spPr/>
      <dgm:t>
        <a:bodyPr/>
        <a:lstStyle/>
        <a:p>
          <a:endParaRPr lang="es-ES"/>
        </a:p>
      </dgm:t>
    </dgm:pt>
    <dgm:pt modelId="{27507F3C-CEDD-4B2D-9C9B-B5B06B1CD85A}" type="sibTrans" cxnId="{06FFCB67-9292-4AC1-A3E6-DC737363EDB9}">
      <dgm:prSet/>
      <dgm:spPr/>
      <dgm:t>
        <a:bodyPr/>
        <a:lstStyle/>
        <a:p>
          <a:endParaRPr lang="es-ES"/>
        </a:p>
      </dgm:t>
    </dgm:pt>
    <dgm:pt modelId="{1C68F548-3405-47E6-A4C9-1BE8A8B15A85}">
      <dgm:prSet phldrT="[Texto]"/>
      <dgm:spPr/>
      <dgm:t>
        <a:bodyPr/>
        <a:lstStyle/>
        <a:p>
          <a:r>
            <a:rPr lang="es-ES" dirty="0" smtClean="0"/>
            <a:t>Sector privado</a:t>
          </a:r>
          <a:endParaRPr lang="es-ES" dirty="0"/>
        </a:p>
      </dgm:t>
    </dgm:pt>
    <dgm:pt modelId="{6D1CF598-C748-4854-A122-00FBBD723125}" type="parTrans" cxnId="{C302B252-CC61-4E74-9681-BB05E0C7DD34}">
      <dgm:prSet/>
      <dgm:spPr/>
      <dgm:t>
        <a:bodyPr/>
        <a:lstStyle/>
        <a:p>
          <a:endParaRPr lang="es-ES"/>
        </a:p>
      </dgm:t>
    </dgm:pt>
    <dgm:pt modelId="{05DE6E63-C753-492B-9D7F-6B6AC51C6420}" type="sibTrans" cxnId="{C302B252-CC61-4E74-9681-BB05E0C7DD34}">
      <dgm:prSet/>
      <dgm:spPr/>
      <dgm:t>
        <a:bodyPr/>
        <a:lstStyle/>
        <a:p>
          <a:endParaRPr lang="es-ES"/>
        </a:p>
      </dgm:t>
    </dgm:pt>
    <dgm:pt modelId="{5255B09A-3E1D-4C61-9020-18B8D18B482D}" type="pres">
      <dgm:prSet presAssocID="{D88FCB88-379C-4EC2-BCB4-0BD6CC10257E}" presName="composite" presStyleCnt="0">
        <dgm:presLayoutVars>
          <dgm:chMax val="1"/>
          <dgm:dir/>
          <dgm:resizeHandles val="exact"/>
        </dgm:presLayoutVars>
      </dgm:prSet>
      <dgm:spPr/>
    </dgm:pt>
    <dgm:pt modelId="{D3B8F396-0248-4259-8AFF-E54691A6CE84}" type="pres">
      <dgm:prSet presAssocID="{D88FCB88-379C-4EC2-BCB4-0BD6CC10257E}" presName="radial" presStyleCnt="0">
        <dgm:presLayoutVars>
          <dgm:animLvl val="ctr"/>
        </dgm:presLayoutVars>
      </dgm:prSet>
      <dgm:spPr/>
    </dgm:pt>
    <dgm:pt modelId="{8E8AF52D-DE35-4DDF-AE16-AF28A21CBEC5}" type="pres">
      <dgm:prSet presAssocID="{EFA17B12-D1BC-4DF0-93ED-B3DB583BF423}" presName="centerShape" presStyleLbl="vennNode1" presStyleIdx="0" presStyleCnt="6"/>
      <dgm:spPr/>
      <dgm:t>
        <a:bodyPr/>
        <a:lstStyle/>
        <a:p>
          <a:endParaRPr lang="es-ES"/>
        </a:p>
      </dgm:t>
    </dgm:pt>
    <dgm:pt modelId="{07D53687-8D6A-4A57-9C86-C5A6349C81FB}" type="pres">
      <dgm:prSet presAssocID="{31105E01-3028-4F56-9464-48489103FBED}" presName="node" presStyleLbl="vennNode1" presStyleIdx="1" presStyleCnt="6">
        <dgm:presLayoutVars>
          <dgm:bulletEnabled val="1"/>
        </dgm:presLayoutVars>
      </dgm:prSet>
      <dgm:spPr/>
    </dgm:pt>
    <dgm:pt modelId="{63714928-26E4-42CB-9C56-337EB87F4BF1}" type="pres">
      <dgm:prSet presAssocID="{3C83EAE0-065C-4718-B8B1-D421C1D47D8E}" presName="node" presStyleLbl="vennNode1" presStyleIdx="2" presStyleCnt="6">
        <dgm:presLayoutVars>
          <dgm:bulletEnabled val="1"/>
        </dgm:presLayoutVars>
      </dgm:prSet>
      <dgm:spPr/>
    </dgm:pt>
    <dgm:pt modelId="{CC85F01A-013B-42A8-9D83-916AA24CDA57}" type="pres">
      <dgm:prSet presAssocID="{6732FC36-974D-4E89-8240-A320A4D8D66A}" presName="node" presStyleLbl="vennNode1" presStyleIdx="3" presStyleCnt="6">
        <dgm:presLayoutVars>
          <dgm:bulletEnabled val="1"/>
        </dgm:presLayoutVars>
      </dgm:prSet>
      <dgm:spPr/>
    </dgm:pt>
    <dgm:pt modelId="{BDD4B8DA-37F9-4DD3-8F38-3684AE18F8BA}" type="pres">
      <dgm:prSet presAssocID="{1C68F548-3405-47E6-A4C9-1BE8A8B15A85}" presName="node" presStyleLbl="vennNode1" presStyleIdx="4" presStyleCnt="6">
        <dgm:presLayoutVars>
          <dgm:bulletEnabled val="1"/>
        </dgm:presLayoutVars>
      </dgm:prSet>
      <dgm:spPr/>
    </dgm:pt>
    <dgm:pt modelId="{00741853-18B3-4F65-84DB-5CE9038CD826}" type="pres">
      <dgm:prSet presAssocID="{344D722A-4AE8-4219-86A5-C4A9BF28AEE2}" presName="node" presStyleLbl="vennNode1" presStyleIdx="5" presStyleCnt="6">
        <dgm:presLayoutVars>
          <dgm:bulletEnabled val="1"/>
        </dgm:presLayoutVars>
      </dgm:prSet>
      <dgm:spPr/>
    </dgm:pt>
  </dgm:ptLst>
  <dgm:cxnLst>
    <dgm:cxn modelId="{F3CF75DB-3F25-473E-A015-25CB281ADDDB}" type="presOf" srcId="{D88FCB88-379C-4EC2-BCB4-0BD6CC10257E}" destId="{5255B09A-3E1D-4C61-9020-18B8D18B482D}" srcOrd="0" destOrd="0" presId="urn:microsoft.com/office/officeart/2005/8/layout/radial3"/>
    <dgm:cxn modelId="{15932E2D-C127-4D2C-9029-317D3563630F}" type="presOf" srcId="{EFA17B12-D1BC-4DF0-93ED-B3DB583BF423}" destId="{8E8AF52D-DE35-4DDF-AE16-AF28A21CBEC5}" srcOrd="0" destOrd="0" presId="urn:microsoft.com/office/officeart/2005/8/layout/radial3"/>
    <dgm:cxn modelId="{46C6207C-D2BC-4F6B-911D-4EADBAF65C4F}" srcId="{D88FCB88-379C-4EC2-BCB4-0BD6CC10257E}" destId="{EFA17B12-D1BC-4DF0-93ED-B3DB583BF423}" srcOrd="0" destOrd="0" parTransId="{CB516284-2B73-4B4D-BD03-BD25151BFAEB}" sibTransId="{C82B2749-47F5-44B3-9793-79A172D66C3B}"/>
    <dgm:cxn modelId="{91B43107-EC11-496B-ACD9-937BEEC62779}" srcId="{EFA17B12-D1BC-4DF0-93ED-B3DB583BF423}" destId="{31105E01-3028-4F56-9464-48489103FBED}" srcOrd="0" destOrd="0" parTransId="{7452664A-E429-487E-96B3-EB9212BA0D59}" sibTransId="{104B0CFF-E712-4170-BB4B-E0DC4C3F9C61}"/>
    <dgm:cxn modelId="{C302B252-CC61-4E74-9681-BB05E0C7DD34}" srcId="{EFA17B12-D1BC-4DF0-93ED-B3DB583BF423}" destId="{1C68F548-3405-47E6-A4C9-1BE8A8B15A85}" srcOrd="3" destOrd="0" parTransId="{6D1CF598-C748-4854-A122-00FBBD723125}" sibTransId="{05DE6E63-C753-492B-9D7F-6B6AC51C6420}"/>
    <dgm:cxn modelId="{8AD2118F-884C-466F-BC0C-8275BB594BD7}" srcId="{EFA17B12-D1BC-4DF0-93ED-B3DB583BF423}" destId="{6732FC36-974D-4E89-8240-A320A4D8D66A}" srcOrd="2" destOrd="0" parTransId="{7125886D-929C-4631-8F17-500A240A1AF1}" sibTransId="{00AB05B1-A4ED-40FB-B209-F1153EF87767}"/>
    <dgm:cxn modelId="{A4E48CB0-55FF-4BDE-9276-6235B837C457}" type="presOf" srcId="{3C83EAE0-065C-4718-B8B1-D421C1D47D8E}" destId="{63714928-26E4-42CB-9C56-337EB87F4BF1}" srcOrd="0" destOrd="0" presId="urn:microsoft.com/office/officeart/2005/8/layout/radial3"/>
    <dgm:cxn modelId="{5930F39C-4923-4FD8-8A57-8E80B2A753C8}" type="presOf" srcId="{31105E01-3028-4F56-9464-48489103FBED}" destId="{07D53687-8D6A-4A57-9C86-C5A6349C81FB}" srcOrd="0" destOrd="0" presId="urn:microsoft.com/office/officeart/2005/8/layout/radial3"/>
    <dgm:cxn modelId="{06FFCB67-9292-4AC1-A3E6-DC737363EDB9}" srcId="{EFA17B12-D1BC-4DF0-93ED-B3DB583BF423}" destId="{344D722A-4AE8-4219-86A5-C4A9BF28AEE2}" srcOrd="4" destOrd="0" parTransId="{B50DEC4E-0552-4F50-BC70-167CDC5FB9FE}" sibTransId="{27507F3C-CEDD-4B2D-9C9B-B5B06B1CD85A}"/>
    <dgm:cxn modelId="{0053EB10-4E9D-4F48-B3A4-5D82ECE36055}" type="presOf" srcId="{6732FC36-974D-4E89-8240-A320A4D8D66A}" destId="{CC85F01A-013B-42A8-9D83-916AA24CDA57}" srcOrd="0" destOrd="0" presId="urn:microsoft.com/office/officeart/2005/8/layout/radial3"/>
    <dgm:cxn modelId="{222C69E6-8202-4AB8-B93E-D65369CF64D5}" type="presOf" srcId="{344D722A-4AE8-4219-86A5-C4A9BF28AEE2}" destId="{00741853-18B3-4F65-84DB-5CE9038CD826}" srcOrd="0" destOrd="0" presId="urn:microsoft.com/office/officeart/2005/8/layout/radial3"/>
    <dgm:cxn modelId="{0AAB5C79-F2B6-4206-86C1-BDCDADCD1191}" type="presOf" srcId="{1C68F548-3405-47E6-A4C9-1BE8A8B15A85}" destId="{BDD4B8DA-37F9-4DD3-8F38-3684AE18F8BA}" srcOrd="0" destOrd="0" presId="urn:microsoft.com/office/officeart/2005/8/layout/radial3"/>
    <dgm:cxn modelId="{760EF728-C5FB-40CD-A296-2EA834EFA2C8}" srcId="{EFA17B12-D1BC-4DF0-93ED-B3DB583BF423}" destId="{3C83EAE0-065C-4718-B8B1-D421C1D47D8E}" srcOrd="1" destOrd="0" parTransId="{2BFDB2B4-9903-41DC-BECA-BB7B5FFEDD6C}" sibTransId="{81267E83-FF3A-41F4-9BA6-CF60FCDBC03D}"/>
    <dgm:cxn modelId="{F9043822-AFED-4747-BEB4-093D07048E07}" type="presParOf" srcId="{5255B09A-3E1D-4C61-9020-18B8D18B482D}" destId="{D3B8F396-0248-4259-8AFF-E54691A6CE84}" srcOrd="0" destOrd="0" presId="urn:microsoft.com/office/officeart/2005/8/layout/radial3"/>
    <dgm:cxn modelId="{FE63C959-4245-4D64-8234-BD1EB2136BEF}" type="presParOf" srcId="{D3B8F396-0248-4259-8AFF-E54691A6CE84}" destId="{8E8AF52D-DE35-4DDF-AE16-AF28A21CBEC5}" srcOrd="0" destOrd="0" presId="urn:microsoft.com/office/officeart/2005/8/layout/radial3"/>
    <dgm:cxn modelId="{21EAC5BF-470A-4A26-AE79-AEF310A66DC1}" type="presParOf" srcId="{D3B8F396-0248-4259-8AFF-E54691A6CE84}" destId="{07D53687-8D6A-4A57-9C86-C5A6349C81FB}" srcOrd="1" destOrd="0" presId="urn:microsoft.com/office/officeart/2005/8/layout/radial3"/>
    <dgm:cxn modelId="{209014B9-5B99-4A46-8D8C-C6B1AB1E485D}" type="presParOf" srcId="{D3B8F396-0248-4259-8AFF-E54691A6CE84}" destId="{63714928-26E4-42CB-9C56-337EB87F4BF1}" srcOrd="2" destOrd="0" presId="urn:microsoft.com/office/officeart/2005/8/layout/radial3"/>
    <dgm:cxn modelId="{E1E1D222-B675-4B53-8337-A8AF2963DC2E}" type="presParOf" srcId="{D3B8F396-0248-4259-8AFF-E54691A6CE84}" destId="{CC85F01A-013B-42A8-9D83-916AA24CDA57}" srcOrd="3" destOrd="0" presId="urn:microsoft.com/office/officeart/2005/8/layout/radial3"/>
    <dgm:cxn modelId="{93973A6B-A9CD-4CC0-A7E2-73DCAA5809A9}" type="presParOf" srcId="{D3B8F396-0248-4259-8AFF-E54691A6CE84}" destId="{BDD4B8DA-37F9-4DD3-8F38-3684AE18F8BA}" srcOrd="4" destOrd="0" presId="urn:microsoft.com/office/officeart/2005/8/layout/radial3"/>
    <dgm:cxn modelId="{A032854E-ABD6-436F-93F2-D4AD28277B57}" type="presParOf" srcId="{D3B8F396-0248-4259-8AFF-E54691A6CE84}" destId="{00741853-18B3-4F65-84DB-5CE9038CD826}" srcOrd="5" destOrd="0" presId="urn:microsoft.com/office/officeart/2005/8/layout/radial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30AC5-A6E8-4127-92B7-69ECA3099553}" type="datetimeFigureOut">
              <a:rPr lang="es-ES" smtClean="0"/>
              <a:pPr/>
              <a:t>12/08/2009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C9B58-FD30-4951-8368-1944985DE9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1B7C7DD-D79C-4E42-A32B-7712F2E0191C}" type="datetime1">
              <a:rPr lang="es-ES" smtClean="0"/>
              <a:pPr/>
              <a:t>12/08/2009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F38E58F-BEC0-406C-ADF7-D2FDC140FB1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C067-D0FE-4440-BCCC-217CCF1CE68F}" type="datetime1">
              <a:rPr lang="es-ES" smtClean="0"/>
              <a:pPr/>
              <a:t>12/08/2009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E58F-BEC0-406C-ADF7-D2FDC140FB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F951-B03F-40A9-9EF6-72294483DA0C}" type="datetime1">
              <a:rPr lang="es-ES" smtClean="0"/>
              <a:pPr/>
              <a:t>12/08/2009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E58F-BEC0-406C-ADF7-D2FDC140FB1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3B6C-0C9B-478C-A6C8-DAD87C0FF89D}" type="datetime1">
              <a:rPr lang="es-ES" smtClean="0"/>
              <a:pPr/>
              <a:t>12/08/2009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E58F-BEC0-406C-ADF7-D2FDC140FB1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8C12F82-4A55-4B2A-AAA4-D12797E98D1A}" type="datetime1">
              <a:rPr lang="es-ES" smtClean="0"/>
              <a:pPr/>
              <a:t>12/08/2009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F38E58F-BEC0-406C-ADF7-D2FDC140FB1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A53B-3198-4F2C-A782-8CD59AE7554B}" type="datetime1">
              <a:rPr lang="es-ES" smtClean="0"/>
              <a:pPr/>
              <a:t>12/08/2009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E58F-BEC0-406C-ADF7-D2FDC140FB1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14F3-5E5E-42A8-8D45-8617277FBB7E}" type="datetime1">
              <a:rPr lang="es-ES" smtClean="0"/>
              <a:pPr/>
              <a:t>12/08/2009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E58F-BEC0-406C-ADF7-D2FDC140FB1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8BCB9-F642-4E82-A599-9FD0E011395B}" type="datetime1">
              <a:rPr lang="es-ES" smtClean="0"/>
              <a:pPr/>
              <a:t>12/08/2009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E58F-BEC0-406C-ADF7-D2FDC140FB1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35B5-9441-4B8D-B6EA-BBAEF43DC628}" type="datetime1">
              <a:rPr lang="es-ES" smtClean="0"/>
              <a:pPr/>
              <a:t>12/08/2009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E58F-BEC0-406C-ADF7-D2FDC140FB1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565FA-FBCC-42B2-B04B-D0E7E7C69EC5}" type="datetime1">
              <a:rPr lang="es-ES" smtClean="0"/>
              <a:pPr/>
              <a:t>12/08/2009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E58F-BEC0-406C-ADF7-D2FDC140FB1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94E6-4030-4FD8-87C9-04D30F013FC0}" type="datetime1">
              <a:rPr lang="es-ES" smtClean="0"/>
              <a:pPr/>
              <a:t>12/08/2009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8E58F-BEC0-406C-ADF7-D2FDC140FB1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234675F-FD88-4482-8C45-22F542706584}" type="datetime1">
              <a:rPr lang="es-ES" smtClean="0"/>
              <a:pPr/>
              <a:t>12/08/2009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F38E58F-BEC0-406C-ADF7-D2FDC140FB1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13" Type="http://schemas.openxmlformats.org/officeDocument/2006/relationships/diagramColors" Target="../diagrams/colors3.xml"/><Relationship Id="rId18" Type="http://schemas.openxmlformats.org/officeDocument/2006/relationships/diagramData" Target="../diagrams/data5.xml"/><Relationship Id="rId26" Type="http://schemas.openxmlformats.org/officeDocument/2006/relationships/diagramData" Target="../diagrams/data7.xml"/><Relationship Id="rId3" Type="http://schemas.openxmlformats.org/officeDocument/2006/relationships/diagramLayout" Target="../diagrams/layout1.xml"/><Relationship Id="rId21" Type="http://schemas.openxmlformats.org/officeDocument/2006/relationships/diagramColors" Target="../diagrams/colors5.xml"/><Relationship Id="rId7" Type="http://schemas.openxmlformats.org/officeDocument/2006/relationships/diagramLayout" Target="../diagrams/layout2.xml"/><Relationship Id="rId12" Type="http://schemas.openxmlformats.org/officeDocument/2006/relationships/diagramQuickStyle" Target="../diagrams/quickStyle3.xml"/><Relationship Id="rId17" Type="http://schemas.openxmlformats.org/officeDocument/2006/relationships/diagramColors" Target="../diagrams/colors4.xml"/><Relationship Id="rId25" Type="http://schemas.openxmlformats.org/officeDocument/2006/relationships/diagramColors" Target="../diagrams/colors6.xml"/><Relationship Id="rId2" Type="http://schemas.openxmlformats.org/officeDocument/2006/relationships/diagramData" Target="../diagrams/data1.xml"/><Relationship Id="rId16" Type="http://schemas.openxmlformats.org/officeDocument/2006/relationships/diagramQuickStyle" Target="../diagrams/quickStyle4.xml"/><Relationship Id="rId20" Type="http://schemas.openxmlformats.org/officeDocument/2006/relationships/diagramQuickStyle" Target="../diagrams/quickStyle5.xml"/><Relationship Id="rId29" Type="http://schemas.openxmlformats.org/officeDocument/2006/relationships/diagramColors" Target="../diagrams/colors7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11" Type="http://schemas.openxmlformats.org/officeDocument/2006/relationships/diagramLayout" Target="../diagrams/layout3.xml"/><Relationship Id="rId24" Type="http://schemas.openxmlformats.org/officeDocument/2006/relationships/diagramQuickStyle" Target="../diagrams/quickStyle6.xml"/><Relationship Id="rId5" Type="http://schemas.openxmlformats.org/officeDocument/2006/relationships/diagramColors" Target="../diagrams/colors1.xml"/><Relationship Id="rId15" Type="http://schemas.openxmlformats.org/officeDocument/2006/relationships/diagramLayout" Target="../diagrams/layout4.xml"/><Relationship Id="rId23" Type="http://schemas.openxmlformats.org/officeDocument/2006/relationships/diagramLayout" Target="../diagrams/layout6.xml"/><Relationship Id="rId28" Type="http://schemas.openxmlformats.org/officeDocument/2006/relationships/diagramQuickStyle" Target="../diagrams/quickStyle7.xml"/><Relationship Id="rId10" Type="http://schemas.openxmlformats.org/officeDocument/2006/relationships/diagramData" Target="../diagrams/data3.xml"/><Relationship Id="rId19" Type="http://schemas.openxmlformats.org/officeDocument/2006/relationships/diagramLayout" Target="../diagrams/layout5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Relationship Id="rId14" Type="http://schemas.openxmlformats.org/officeDocument/2006/relationships/diagramData" Target="../diagrams/data4.xml"/><Relationship Id="rId22" Type="http://schemas.openxmlformats.org/officeDocument/2006/relationships/diagramData" Target="../diagrams/data6.xml"/><Relationship Id="rId27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9.xml"/><Relationship Id="rId13" Type="http://schemas.openxmlformats.org/officeDocument/2006/relationships/diagramColors" Target="../diagrams/colors10.xml"/><Relationship Id="rId3" Type="http://schemas.openxmlformats.org/officeDocument/2006/relationships/diagramLayout" Target="../diagrams/layout8.xml"/><Relationship Id="rId7" Type="http://schemas.openxmlformats.org/officeDocument/2006/relationships/diagramLayout" Target="../diagrams/layout9.xml"/><Relationship Id="rId12" Type="http://schemas.openxmlformats.org/officeDocument/2006/relationships/diagramQuickStyle" Target="../diagrams/quickStyle10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9.xml"/><Relationship Id="rId11" Type="http://schemas.openxmlformats.org/officeDocument/2006/relationships/diagramLayout" Target="../diagrams/layout10.xml"/><Relationship Id="rId5" Type="http://schemas.openxmlformats.org/officeDocument/2006/relationships/diagramColors" Target="../diagrams/colors8.xml"/><Relationship Id="rId10" Type="http://schemas.openxmlformats.org/officeDocument/2006/relationships/diagramData" Target="../diagrams/data10.xml"/><Relationship Id="rId4" Type="http://schemas.openxmlformats.org/officeDocument/2006/relationships/diagramQuickStyle" Target="../diagrams/quickStyle8.xml"/><Relationship Id="rId9" Type="http://schemas.openxmlformats.org/officeDocument/2006/relationships/diagramColors" Target="../diagrams/colors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19200" y="3643314"/>
            <a:ext cx="6858000" cy="1233486"/>
          </a:xfrm>
        </p:spPr>
        <p:txBody>
          <a:bodyPr>
            <a:normAutofit/>
          </a:bodyPr>
          <a:lstStyle/>
          <a:p>
            <a:r>
              <a:rPr lang="es-ES" b="1" dirty="0" smtClean="0"/>
              <a:t>El futuro del IGF</a:t>
            </a:r>
            <a:br>
              <a:rPr lang="es-ES" b="1" dirty="0" smtClean="0"/>
            </a:br>
            <a:r>
              <a:rPr lang="es-UY" sz="1400" b="1" dirty="0" smtClean="0"/>
              <a:t>II Reunión Regional Preparatoria del IGF</a:t>
            </a:r>
            <a:br>
              <a:rPr lang="es-UY" sz="1400" b="1" dirty="0" smtClean="0"/>
            </a:br>
            <a:r>
              <a:rPr lang="es-UY" sz="1400" b="1" dirty="0" smtClean="0"/>
              <a:t>Río de Janeiro – 11-13 de agosto de 2009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b="1" dirty="0" smtClean="0"/>
              <a:t>Pablo </a:t>
            </a:r>
            <a:r>
              <a:rPr lang="es-ES" b="1" dirty="0" err="1" smtClean="0"/>
              <a:t>Accuosto</a:t>
            </a:r>
            <a:endParaRPr lang="es-ES" b="1" dirty="0" smtClean="0"/>
          </a:p>
          <a:p>
            <a:r>
              <a:rPr lang="es-ES" dirty="0" smtClean="0"/>
              <a:t>Instituto del Tercer Mundo (</a:t>
            </a:r>
            <a:r>
              <a:rPr lang="es-ES" dirty="0" err="1" smtClean="0"/>
              <a:t>ITeM</a:t>
            </a:r>
            <a:r>
              <a:rPr lang="es-ES" dirty="0" smtClean="0"/>
              <a:t>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2714612" y="2143116"/>
            <a:ext cx="395172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200" dirty="0" smtClean="0"/>
              <a:t>¡</a:t>
            </a:r>
            <a:r>
              <a:rPr lang="es-ES" sz="3200" dirty="0" smtClean="0"/>
              <a:t>GRACIAS!</a:t>
            </a:r>
          </a:p>
          <a:p>
            <a:pPr algn="ctr"/>
            <a:endParaRPr lang="es-ES" sz="3200" dirty="0" smtClean="0"/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/>
              <a:t>accuosto@item.org.uy</a:t>
            </a:r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¿El IGF debe continuar?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¿Se han agotado los objetivos para los que fue creado?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¿Aporta hacia el cumplimiento de los compromisos de la Agenda de Túnez? (en particular el párrafo 72)</a:t>
            </a:r>
          </a:p>
          <a:p>
            <a:endParaRPr lang="es-ES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dirty="0" smtClean="0"/>
              <a:t>El futuro del IGF - Pablo </a:t>
            </a:r>
            <a:r>
              <a:rPr lang="es-UY" dirty="0" err="1" smtClean="0"/>
              <a:t>Accuosto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Reunión anual del IGF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Está contribuyendo al cumplimiento de la Agenda de Túnez </a:t>
            </a:r>
            <a:r>
              <a:rPr lang="es-ES" dirty="0" smtClean="0">
                <a:sym typeface="Wingdings"/>
              </a:rPr>
              <a:t></a:t>
            </a:r>
            <a:endParaRPr lang="es-ES" dirty="0" smtClean="0"/>
          </a:p>
          <a:p>
            <a:endParaRPr lang="es-ES" dirty="0" smtClean="0"/>
          </a:p>
          <a:p>
            <a:pPr lvl="1"/>
            <a:r>
              <a:rPr lang="es-ES" dirty="0" smtClean="0"/>
              <a:t>Párrafo 72 de la Agenda de </a:t>
            </a:r>
            <a:r>
              <a:rPr lang="es-ES" dirty="0" smtClean="0"/>
              <a:t>Túnez:</a:t>
            </a:r>
            <a:endParaRPr lang="es-ES" dirty="0" smtClean="0"/>
          </a:p>
          <a:p>
            <a:pPr lvl="1"/>
            <a:endParaRPr lang="es-ES" dirty="0" smtClean="0"/>
          </a:p>
          <a:p>
            <a:pPr lvl="2"/>
            <a:r>
              <a:rPr lang="es-UY" dirty="0" smtClean="0"/>
              <a:t>a) </a:t>
            </a:r>
            <a:r>
              <a:rPr lang="es-UY" b="1" dirty="0" smtClean="0"/>
              <a:t>debatir temas de políticas públicas </a:t>
            </a:r>
            <a:r>
              <a:rPr lang="es-UY" dirty="0" smtClean="0"/>
              <a:t>relativos a los elementos claves de la gobernanza de Internet, con objeto de contribuir a la sostenibilidad, la solidez, la seguridad, la estabilidad y el desarrollo de Internet;</a:t>
            </a:r>
          </a:p>
          <a:p>
            <a:pPr lvl="2"/>
            <a:endParaRPr lang="es-UY" dirty="0" smtClean="0"/>
          </a:p>
          <a:p>
            <a:pPr lvl="2"/>
            <a:r>
              <a:rPr lang="es-UY" dirty="0" smtClean="0"/>
              <a:t>b) </a:t>
            </a:r>
            <a:r>
              <a:rPr lang="es-UY" b="1" dirty="0" smtClean="0"/>
              <a:t>facilitar el diálogo </a:t>
            </a:r>
            <a:r>
              <a:rPr lang="es-UY" dirty="0" smtClean="0"/>
              <a:t>entre organismos que se ocupan de políticas públicas internacionales transversales y relacionadas con Internet, y </a:t>
            </a:r>
            <a:r>
              <a:rPr lang="es-UY" b="1" dirty="0" smtClean="0"/>
              <a:t>debatir temas </a:t>
            </a:r>
            <a:r>
              <a:rPr lang="es-UY" dirty="0" smtClean="0"/>
              <a:t>que no se han incluido en el mandato de organismos existentes;</a:t>
            </a:r>
          </a:p>
          <a:p>
            <a:pPr lvl="2"/>
            <a:endParaRPr lang="es-UY" dirty="0" smtClean="0"/>
          </a:p>
          <a:p>
            <a:pPr lvl="2"/>
            <a:r>
              <a:rPr lang="es-UY" dirty="0" smtClean="0"/>
              <a:t>c) </a:t>
            </a:r>
            <a:r>
              <a:rPr lang="es-UY" b="1" dirty="0" smtClean="0"/>
              <a:t>facilitar la comunicación </a:t>
            </a:r>
            <a:r>
              <a:rPr lang="es-UY" dirty="0" smtClean="0"/>
              <a:t>con las organizaciones intergubernamentales apropiadas y otras instituciones en temas de su competencia;</a:t>
            </a:r>
          </a:p>
          <a:p>
            <a:pPr lvl="2"/>
            <a:endParaRPr lang="es-UY" dirty="0" smtClean="0"/>
          </a:p>
          <a:p>
            <a:pPr lvl="2"/>
            <a:r>
              <a:rPr lang="es-UY" dirty="0" smtClean="0"/>
              <a:t>d) </a:t>
            </a:r>
            <a:r>
              <a:rPr lang="es-UY" b="1" dirty="0" smtClean="0"/>
              <a:t>facilitar el intercambio de información y de mejores prácticas</a:t>
            </a:r>
            <a:r>
              <a:rPr lang="es-UY" dirty="0" smtClean="0"/>
              <a:t>, y en este sentido aprovechar plenamente las competencias de las comunidades académica, científica y técnica;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Reunión anual del IGF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>
          <a:xfrm>
            <a:off x="428596" y="1428736"/>
            <a:ext cx="8229600" cy="4937760"/>
          </a:xfrm>
        </p:spPr>
        <p:txBody>
          <a:bodyPr/>
          <a:lstStyle/>
          <a:p>
            <a:r>
              <a:rPr lang="es-ES" dirty="0" smtClean="0"/>
              <a:t>Espacio innovador de debate de políticas públicas</a:t>
            </a:r>
          </a:p>
          <a:p>
            <a:r>
              <a:rPr lang="es-ES" dirty="0" smtClean="0"/>
              <a:t>Contribuye a la comprensión de los temas</a:t>
            </a:r>
          </a:p>
          <a:p>
            <a:r>
              <a:rPr lang="es-ES" dirty="0" smtClean="0"/>
              <a:t>Permite un mayor conocimiento entre todos los actores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No </a:t>
            </a:r>
            <a:r>
              <a:rPr lang="es-ES" dirty="0" smtClean="0"/>
              <a:t>existencia de compromisos para llegar a textos</a:t>
            </a:r>
          </a:p>
          <a:p>
            <a:r>
              <a:rPr lang="es-ES" b="1" dirty="0" smtClean="0"/>
              <a:t>Mecanismos de participación abiertos e inclusivos</a:t>
            </a:r>
          </a:p>
          <a:p>
            <a:endParaRPr lang="es-ES" dirty="0" smtClean="0"/>
          </a:p>
          <a:p>
            <a:r>
              <a:rPr lang="es-ES" dirty="0" smtClean="0"/>
              <a:t>Es importante mantener un encuentro anual sobre IG</a:t>
            </a:r>
            <a:endParaRPr lang="es-ES" dirty="0" smtClean="0"/>
          </a:p>
          <a:p>
            <a:endParaRPr lang="es-ES" dirty="0" smtClean="0"/>
          </a:p>
        </p:txBody>
      </p:sp>
      <p:sp>
        <p:nvSpPr>
          <p:cNvPr id="5" name="4 Flecha arriba"/>
          <p:cNvSpPr/>
          <p:nvPr/>
        </p:nvSpPr>
        <p:spPr>
          <a:xfrm>
            <a:off x="4214810" y="3071810"/>
            <a:ext cx="785818" cy="8572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derecha"/>
          <p:cNvSpPr/>
          <p:nvPr/>
        </p:nvSpPr>
        <p:spPr>
          <a:xfrm>
            <a:off x="500034" y="5357826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Sin embargo…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>
          <a:xfrm>
            <a:off x="0" y="2000240"/>
            <a:ext cx="4470244" cy="4071966"/>
          </a:xfrm>
        </p:spPr>
        <p:txBody>
          <a:bodyPr>
            <a:normAutofit fontScale="62500" lnSpcReduction="20000"/>
          </a:bodyPr>
          <a:lstStyle/>
          <a:p>
            <a:r>
              <a:rPr lang="es-UY" sz="2700" dirty="0" smtClean="0"/>
              <a:t>e) </a:t>
            </a:r>
            <a:r>
              <a:rPr lang="es-UY" sz="2700" b="1" dirty="0" smtClean="0"/>
              <a:t>aconsejar</a:t>
            </a:r>
            <a:r>
              <a:rPr lang="es-UY" sz="2700" dirty="0" smtClean="0"/>
              <a:t> a todas las partes interesadas, </a:t>
            </a:r>
            <a:r>
              <a:rPr lang="es-UY" sz="2700" b="1" u="sng" dirty="0" smtClean="0"/>
              <a:t>sugiriendo soluciones y medios </a:t>
            </a:r>
            <a:r>
              <a:rPr lang="es-UY" sz="2700" dirty="0" smtClean="0"/>
              <a:t>para que Internet esté disponible más rápidamente y esté al alcance de un mayor número de personas en los países en desarrollo;</a:t>
            </a:r>
          </a:p>
          <a:p>
            <a:endParaRPr lang="es-UY" sz="2200" dirty="0" smtClean="0"/>
          </a:p>
          <a:p>
            <a:r>
              <a:rPr lang="es-UY" sz="2700" dirty="0" smtClean="0"/>
              <a:t>f</a:t>
            </a:r>
            <a:r>
              <a:rPr lang="es-UY" sz="2700" dirty="0" smtClean="0"/>
              <a:t>) </a:t>
            </a:r>
            <a:r>
              <a:rPr lang="es-UY" sz="2700" b="1" dirty="0" smtClean="0"/>
              <a:t>fortalecer y mejorar la participación de las partes interesadas en los mecanismos de gobernanza de Internet </a:t>
            </a:r>
            <a:r>
              <a:rPr lang="es-UY" sz="2700" dirty="0" smtClean="0"/>
              <a:t>actuales y/o futuros, en particular los de países en desarrollo;</a:t>
            </a:r>
          </a:p>
          <a:p>
            <a:endParaRPr lang="es-UY" sz="2200" dirty="0" smtClean="0"/>
          </a:p>
          <a:p>
            <a:r>
              <a:rPr lang="es-UY" sz="2700" dirty="0" smtClean="0"/>
              <a:t>g) identificar temas emergentes, exponerlos ante los organismos competentes y el público en general, y, en su caso, </a:t>
            </a:r>
            <a:r>
              <a:rPr lang="es-UY" sz="2700" b="1" u="sng" dirty="0" smtClean="0"/>
              <a:t>formular recomendaciones</a:t>
            </a:r>
            <a:r>
              <a:rPr lang="es-UY" sz="2700" dirty="0" smtClean="0"/>
              <a:t>;</a:t>
            </a:r>
          </a:p>
          <a:p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357686" y="1714488"/>
            <a:ext cx="4500594" cy="4498864"/>
          </a:xfrm>
        </p:spPr>
        <p:txBody>
          <a:bodyPr>
            <a:noAutofit/>
          </a:bodyPr>
          <a:lstStyle/>
          <a:p>
            <a:r>
              <a:rPr lang="es-UY" sz="1700" dirty="0" smtClean="0"/>
              <a:t>h) </a:t>
            </a:r>
            <a:r>
              <a:rPr lang="es-UY" sz="1700" b="1" dirty="0" smtClean="0"/>
              <a:t>contribuir a la creación de capacidad </a:t>
            </a:r>
            <a:r>
              <a:rPr lang="es-UY" sz="1700" dirty="0" smtClean="0"/>
              <a:t>para la gobernanza de Internet en países en desarrollo, aprovechando lo más posible los conocimientos y las competencias locales</a:t>
            </a:r>
            <a:r>
              <a:rPr lang="es-UY" sz="1700" dirty="0" smtClean="0"/>
              <a:t>;</a:t>
            </a:r>
          </a:p>
          <a:p>
            <a:endParaRPr lang="es-UY" sz="1100" dirty="0" smtClean="0"/>
          </a:p>
          <a:p>
            <a:r>
              <a:rPr lang="es-UY" sz="1700" dirty="0" smtClean="0"/>
              <a:t>i) </a:t>
            </a:r>
            <a:r>
              <a:rPr lang="es-UY" sz="1700" b="1" dirty="0" smtClean="0"/>
              <a:t>promover y evaluar </a:t>
            </a:r>
            <a:r>
              <a:rPr lang="es-UY" sz="1700" dirty="0" smtClean="0"/>
              <a:t>permanentemente la </a:t>
            </a:r>
            <a:r>
              <a:rPr lang="es-UY" sz="1700" b="1" dirty="0" smtClean="0"/>
              <a:t>materialización de los principios de la CMSI</a:t>
            </a:r>
            <a:r>
              <a:rPr lang="es-UY" sz="1700" b="1" dirty="0" smtClean="0">
                <a:solidFill>
                  <a:srgbClr val="540000"/>
                </a:solidFill>
              </a:rPr>
              <a:t> </a:t>
            </a:r>
            <a:r>
              <a:rPr lang="es-UY" sz="1700" dirty="0" smtClean="0"/>
              <a:t>en los procesos de gobernanza de Internet</a:t>
            </a:r>
            <a:r>
              <a:rPr lang="es-UY" sz="1700" dirty="0" smtClean="0"/>
              <a:t>;</a:t>
            </a:r>
          </a:p>
          <a:p>
            <a:endParaRPr lang="es-UY" sz="200" dirty="0" smtClean="0"/>
          </a:p>
          <a:p>
            <a:r>
              <a:rPr lang="es-UY" sz="1700" dirty="0" smtClean="0"/>
              <a:t>j) </a:t>
            </a:r>
            <a:r>
              <a:rPr lang="es-UY" sz="1700" b="1" dirty="0" smtClean="0"/>
              <a:t>debatir</a:t>
            </a:r>
            <a:r>
              <a:rPr lang="es-UY" sz="1700" dirty="0" smtClean="0"/>
              <a:t> temas relativos a los </a:t>
            </a:r>
            <a:r>
              <a:rPr lang="es-UY" sz="1700" b="1" dirty="0" smtClean="0"/>
              <a:t>recursos críticos de Internet</a:t>
            </a:r>
            <a:r>
              <a:rPr lang="es-UY" sz="1700" dirty="0" smtClean="0"/>
              <a:t>, entre otras cosas</a:t>
            </a:r>
            <a:r>
              <a:rPr lang="es-UY" sz="1700" dirty="0" smtClean="0"/>
              <a:t>;</a:t>
            </a:r>
          </a:p>
          <a:p>
            <a:pPr>
              <a:buNone/>
            </a:pPr>
            <a:endParaRPr lang="es-UY" sz="1200" dirty="0" smtClean="0"/>
          </a:p>
          <a:p>
            <a:r>
              <a:rPr lang="es-UY" sz="1700" dirty="0" smtClean="0"/>
              <a:t>k) </a:t>
            </a:r>
            <a:r>
              <a:rPr lang="es-UY" sz="1700" b="1" dirty="0" smtClean="0"/>
              <a:t>ayudar a encontrar soluciones a los problemas</a:t>
            </a:r>
            <a:r>
              <a:rPr lang="es-UY" sz="1700" dirty="0" smtClean="0"/>
              <a:t> que plantea la utilización correcta o incorrecta de Internet, que son de particular interés para el usuario común</a:t>
            </a:r>
            <a:r>
              <a:rPr lang="es-UY" sz="1700" dirty="0" smtClean="0"/>
              <a:t>;</a:t>
            </a:r>
            <a:endParaRPr lang="es-ES" sz="1700" dirty="0"/>
          </a:p>
        </p:txBody>
      </p:sp>
      <p:sp>
        <p:nvSpPr>
          <p:cNvPr id="6" name="5 Rectángulo"/>
          <p:cNvSpPr/>
          <p:nvPr/>
        </p:nvSpPr>
        <p:spPr>
          <a:xfrm>
            <a:off x="357158" y="1214422"/>
            <a:ext cx="82868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dirty="0" smtClean="0"/>
              <a:t>Es necesario asumir y/o profundizar…</a:t>
            </a:r>
            <a:endParaRPr lang="es-E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¿Cómo debe continuar el IGF?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Entre Escila y Caribdis</a:t>
            </a:r>
          </a:p>
        </p:txBody>
      </p:sp>
      <p:pic>
        <p:nvPicPr>
          <p:cNvPr id="5" name="4 Imagen" descr="escil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1714488"/>
            <a:ext cx="3484715" cy="2389186"/>
          </a:xfrm>
          <a:prstGeom prst="rect">
            <a:avLst/>
          </a:prstGeom>
        </p:spPr>
      </p:pic>
      <p:pic>
        <p:nvPicPr>
          <p:cNvPr id="9" name="8 Imagen" descr="caribdi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883855">
            <a:off x="714348" y="3500438"/>
            <a:ext cx="2643206" cy="2643206"/>
          </a:xfrm>
          <a:prstGeom prst="ellipse">
            <a:avLst/>
          </a:prstGeom>
          <a:ln w="3175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isometricOffAxis1Righ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9 Imagen" descr="barc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34138">
            <a:off x="5093920" y="4210263"/>
            <a:ext cx="2380439" cy="2085264"/>
          </a:xfrm>
          <a:prstGeom prst="rect">
            <a:avLst/>
          </a:prstGeom>
        </p:spPr>
      </p:pic>
      <p:sp>
        <p:nvSpPr>
          <p:cNvPr id="13" name="12 Forma libre"/>
          <p:cNvSpPr/>
          <p:nvPr/>
        </p:nvSpPr>
        <p:spPr>
          <a:xfrm>
            <a:off x="2548054" y="2139176"/>
            <a:ext cx="2640980" cy="3410414"/>
          </a:xfrm>
          <a:custGeom>
            <a:avLst/>
            <a:gdLst>
              <a:gd name="connsiteX0" fmla="*/ 2614961 w 2640980"/>
              <a:gd name="connsiteY0" fmla="*/ 3380678 h 3410414"/>
              <a:gd name="connsiteX1" fmla="*/ 1533292 w 2640980"/>
              <a:gd name="connsiteY1" fmla="*/ 3023839 h 3410414"/>
              <a:gd name="connsiteX2" fmla="*/ 1990492 w 2640980"/>
              <a:gd name="connsiteY2" fmla="*/ 1741448 h 3410414"/>
              <a:gd name="connsiteX3" fmla="*/ 1622502 w 2640980"/>
              <a:gd name="connsiteY3" fmla="*/ 871653 h 3410414"/>
              <a:gd name="connsiteX4" fmla="*/ 50180 w 2640980"/>
              <a:gd name="connsiteY4" fmla="*/ 35312 h 3410414"/>
              <a:gd name="connsiteX5" fmla="*/ 1321419 w 2640980"/>
              <a:gd name="connsiteY5" fmla="*/ 659780 h 3410414"/>
              <a:gd name="connsiteX6" fmla="*/ 1878980 w 2640980"/>
              <a:gd name="connsiteY6" fmla="*/ 1139283 h 3410414"/>
              <a:gd name="connsiteX7" fmla="*/ 1990492 w 2640980"/>
              <a:gd name="connsiteY7" fmla="*/ 1763751 h 3410414"/>
              <a:gd name="connsiteX8" fmla="*/ 1533292 w 2640980"/>
              <a:gd name="connsiteY8" fmla="*/ 2823117 h 3410414"/>
              <a:gd name="connsiteX9" fmla="*/ 1689409 w 2640980"/>
              <a:gd name="connsiteY9" fmla="*/ 3202258 h 3410414"/>
              <a:gd name="connsiteX10" fmla="*/ 2614961 w 2640980"/>
              <a:gd name="connsiteY10" fmla="*/ 3380678 h 341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40980" h="3410414">
                <a:moveTo>
                  <a:pt x="2614961" y="3380678"/>
                </a:moveTo>
                <a:cubicBezTo>
                  <a:pt x="2588942" y="3350942"/>
                  <a:pt x="1637370" y="3297044"/>
                  <a:pt x="1533292" y="3023839"/>
                </a:cubicBezTo>
                <a:cubicBezTo>
                  <a:pt x="1429214" y="2750634"/>
                  <a:pt x="1975624" y="2100146"/>
                  <a:pt x="1990492" y="1741448"/>
                </a:cubicBezTo>
                <a:cubicBezTo>
                  <a:pt x="2005360" y="1382750"/>
                  <a:pt x="1945887" y="1156009"/>
                  <a:pt x="1622502" y="871653"/>
                </a:cubicBezTo>
                <a:cubicBezTo>
                  <a:pt x="1299117" y="587297"/>
                  <a:pt x="100361" y="70624"/>
                  <a:pt x="50180" y="35312"/>
                </a:cubicBezTo>
                <a:cubicBezTo>
                  <a:pt x="0" y="0"/>
                  <a:pt x="1016619" y="475785"/>
                  <a:pt x="1321419" y="659780"/>
                </a:cubicBezTo>
                <a:cubicBezTo>
                  <a:pt x="1626219" y="843775"/>
                  <a:pt x="1767468" y="955288"/>
                  <a:pt x="1878980" y="1139283"/>
                </a:cubicBezTo>
                <a:cubicBezTo>
                  <a:pt x="1990492" y="1323278"/>
                  <a:pt x="2048107" y="1483112"/>
                  <a:pt x="1990492" y="1763751"/>
                </a:cubicBezTo>
                <a:cubicBezTo>
                  <a:pt x="1932877" y="2044390"/>
                  <a:pt x="1583472" y="2583366"/>
                  <a:pt x="1533292" y="2823117"/>
                </a:cubicBezTo>
                <a:cubicBezTo>
                  <a:pt x="1483112" y="3062868"/>
                  <a:pt x="1516565" y="3111190"/>
                  <a:pt x="1689409" y="3202258"/>
                </a:cubicBezTo>
                <a:cubicBezTo>
                  <a:pt x="1862253" y="3293326"/>
                  <a:pt x="2640980" y="3410414"/>
                  <a:pt x="2614961" y="3380678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857224" y="2928934"/>
            <a:ext cx="2211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Debate sin resultados</a:t>
            </a:r>
          </a:p>
          <a:p>
            <a:pPr algn="ctr"/>
            <a:r>
              <a:rPr lang="es-ES" dirty="0" smtClean="0"/>
              <a:t>Pérdida de relevancia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500694" y="1142984"/>
            <a:ext cx="33391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Acuerdos forzados</a:t>
            </a:r>
          </a:p>
          <a:p>
            <a:pPr algn="ctr"/>
            <a:r>
              <a:rPr lang="es-ES" dirty="0" smtClean="0"/>
              <a:t>Pérdida de la riqueza en el debate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Entonces…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>
          <a:xfrm>
            <a:off x="1142976" y="1214422"/>
            <a:ext cx="6829444" cy="4937760"/>
          </a:xfrm>
        </p:spPr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Es necesario corregir el rumbo</a:t>
            </a:r>
          </a:p>
          <a:p>
            <a:pPr>
              <a:buNone/>
            </a:pPr>
            <a:r>
              <a:rPr lang="es-ES" dirty="0" smtClean="0"/>
              <a:t> </a:t>
            </a:r>
          </a:p>
          <a:p>
            <a:r>
              <a:rPr lang="es-ES" dirty="0" smtClean="0"/>
              <a:t>El IGF debe aportar </a:t>
            </a:r>
            <a:r>
              <a:rPr lang="es-ES" u="sng" dirty="0" smtClean="0"/>
              <a:t>recomendaciones</a:t>
            </a:r>
          </a:p>
          <a:p>
            <a:pPr>
              <a:buNone/>
            </a:pPr>
            <a:endParaRPr lang="es-ES" u="sng" dirty="0" smtClean="0"/>
          </a:p>
          <a:p>
            <a:r>
              <a:rPr lang="es-ES" u="sng" dirty="0" smtClean="0"/>
              <a:t>No</a:t>
            </a:r>
            <a:r>
              <a:rPr lang="es-ES" dirty="0" smtClean="0"/>
              <a:t> significa tomar decisiones</a:t>
            </a:r>
          </a:p>
          <a:p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IGF como ámbito de articulación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smtClean="0"/>
              <a:t>El futuro del IGF - Pablo Accuosto</a:t>
            </a:r>
            <a:endParaRPr lang="es-ES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8 Diagrama"/>
          <p:cNvGraphicFramePr/>
          <p:nvPr/>
        </p:nvGraphicFramePr>
        <p:xfrm>
          <a:off x="1071538" y="1285860"/>
          <a:ext cx="2071702" cy="181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1" name="10 Diagrama"/>
          <p:cNvGraphicFramePr/>
          <p:nvPr/>
        </p:nvGraphicFramePr>
        <p:xfrm>
          <a:off x="357158" y="2786058"/>
          <a:ext cx="2071702" cy="181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13" name="12 Diagrama"/>
          <p:cNvGraphicFramePr/>
          <p:nvPr/>
        </p:nvGraphicFramePr>
        <p:xfrm>
          <a:off x="1857356" y="4857760"/>
          <a:ext cx="2071702" cy="181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14" name="13 Diagrama"/>
          <p:cNvGraphicFramePr/>
          <p:nvPr/>
        </p:nvGraphicFramePr>
        <p:xfrm>
          <a:off x="7072298" y="2143116"/>
          <a:ext cx="2071702" cy="181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5" name="14 Diagrama"/>
          <p:cNvGraphicFramePr/>
          <p:nvPr/>
        </p:nvGraphicFramePr>
        <p:xfrm>
          <a:off x="7215206" y="4143380"/>
          <a:ext cx="2071702" cy="181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6" name="15 Diagrama"/>
          <p:cNvGraphicFramePr/>
          <p:nvPr/>
        </p:nvGraphicFramePr>
        <p:xfrm>
          <a:off x="857224" y="4286256"/>
          <a:ext cx="2071702" cy="181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6" r:lo="rId27" r:qs="rId28" r:cs="rId29"/>
          </a:graphicData>
        </a:graphic>
      </p:graphicFrame>
      <p:grpSp>
        <p:nvGrpSpPr>
          <p:cNvPr id="17" name="16 Grupo"/>
          <p:cNvGrpSpPr/>
          <p:nvPr/>
        </p:nvGrpSpPr>
        <p:grpSpPr>
          <a:xfrm>
            <a:off x="3786182" y="1142984"/>
            <a:ext cx="2214578" cy="2357454"/>
            <a:chOff x="3394181" y="217435"/>
            <a:chExt cx="1934949" cy="1934949"/>
          </a:xfrm>
        </p:grpSpPr>
        <p:sp>
          <p:nvSpPr>
            <p:cNvPr id="18" name=" 3"/>
            <p:cNvSpPr/>
            <p:nvPr/>
          </p:nvSpPr>
          <p:spPr>
            <a:xfrm rot="20700000">
              <a:off x="3394181" y="217435"/>
              <a:ext cx="1934949" cy="1934949"/>
            </a:xfrm>
            <a:prstGeom prst="gear6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-8543487"/>
                <a:satOff val="24962"/>
                <a:lumOff val="-4706"/>
                <a:alphaOff val="0"/>
              </a:schemeClr>
            </a:fillRef>
            <a:effectRef idx="3">
              <a:schemeClr val="accent2">
                <a:hueOff val="-8543487"/>
                <a:satOff val="24962"/>
                <a:lumOff val="-470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 4"/>
            <p:cNvSpPr/>
            <p:nvPr/>
          </p:nvSpPr>
          <p:spPr>
            <a:xfrm>
              <a:off x="3818572" y="641826"/>
              <a:ext cx="1086167" cy="10861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b="1" kern="1200" dirty="0" smtClean="0"/>
                <a:t>MAG</a:t>
              </a:r>
              <a:endParaRPr lang="es-ES" sz="1600" b="1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Propuesta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dirty="0" smtClean="0"/>
              <a:t>El futuro del IGF - Pablo </a:t>
            </a:r>
            <a:r>
              <a:rPr lang="es-UY" dirty="0" err="1" smtClean="0"/>
              <a:t>Accuosto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28596" y="928670"/>
          <a:ext cx="4429156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6 Diagrama"/>
          <p:cNvGraphicFramePr/>
          <p:nvPr/>
        </p:nvGraphicFramePr>
        <p:xfrm>
          <a:off x="0" y="1571612"/>
          <a:ext cx="4643470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9" name="8 Diagrama"/>
          <p:cNvGraphicFramePr/>
          <p:nvPr/>
        </p:nvGraphicFramePr>
        <p:xfrm>
          <a:off x="5000628" y="428604"/>
          <a:ext cx="4738678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0" name="9 Flecha derecha"/>
          <p:cNvSpPr/>
          <p:nvPr/>
        </p:nvSpPr>
        <p:spPr>
          <a:xfrm>
            <a:off x="3643306" y="4000504"/>
            <a:ext cx="2857520" cy="7336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s-ES" dirty="0" smtClean="0"/>
              <a:t>RECOMENDACIONES</a:t>
            </a:r>
            <a:endParaRPr lang="es-ES" dirty="0"/>
          </a:p>
        </p:txBody>
      </p:sp>
      <p:sp>
        <p:nvSpPr>
          <p:cNvPr id="21" name="20 Flecha izquierda"/>
          <p:cNvSpPr/>
          <p:nvPr/>
        </p:nvSpPr>
        <p:spPr>
          <a:xfrm>
            <a:off x="3643306" y="1214422"/>
            <a:ext cx="1857388" cy="17859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Ideas, propuestas, etc.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562</TotalTime>
  <Words>617</Words>
  <Application>Microsoft Office PowerPoint</Application>
  <PresentationFormat>Presentación en pantalla (4:3)</PresentationFormat>
  <Paragraphs>103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Origen</vt:lpstr>
      <vt:lpstr>El futuro del IGF II Reunión Regional Preparatoria del IGF Río de Janeiro – 11-13 de agosto de 2009</vt:lpstr>
      <vt:lpstr>¿El IGF debe continuar?</vt:lpstr>
      <vt:lpstr>Reunión anual del IGF</vt:lpstr>
      <vt:lpstr>Reunión anual del IGF</vt:lpstr>
      <vt:lpstr>Sin embargo…</vt:lpstr>
      <vt:lpstr>¿Cómo debe continuar el IGF?</vt:lpstr>
      <vt:lpstr>Entonces…</vt:lpstr>
      <vt:lpstr>El IGF como ámbito de articulación</vt:lpstr>
      <vt:lpstr>Propuesta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futuro del IGF II Reunión Regional Preparatoria del IGF Río de Janeiro – 11-13 de agosto de 2009</dc:title>
  <dc:creator>Pablo</dc:creator>
  <cp:lastModifiedBy>Pablo</cp:lastModifiedBy>
  <cp:revision>54</cp:revision>
  <dcterms:created xsi:type="dcterms:W3CDTF">2009-08-12T18:25:03Z</dcterms:created>
  <dcterms:modified xsi:type="dcterms:W3CDTF">2009-08-13T04:12:31Z</dcterms:modified>
</cp:coreProperties>
</file>